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7" r:id="rId3"/>
    <p:sldId id="261" r:id="rId4"/>
    <p:sldId id="262"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A8F5B5-CF02-482F-A3E7-194E4B0DAE8B}" v="12" dt="2024-07-24T12:16:24.8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6" d="100"/>
          <a:sy n="56" d="100"/>
        </p:scale>
        <p:origin x="27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mar Adekola" userId="46b11371e31da655" providerId="LiveId" clId="{DEA8F5B5-CF02-482F-A3E7-194E4B0DAE8B}"/>
    <pc:docChg chg="custSel addSld delSld modSld">
      <pc:chgData name="Umar Adekola" userId="46b11371e31da655" providerId="LiveId" clId="{DEA8F5B5-CF02-482F-A3E7-194E4B0DAE8B}" dt="2024-07-24T12:16:24.827" v="75"/>
      <pc:docMkLst>
        <pc:docMk/>
      </pc:docMkLst>
      <pc:sldChg chg="modTransition">
        <pc:chgData name="Umar Adekola" userId="46b11371e31da655" providerId="LiveId" clId="{DEA8F5B5-CF02-482F-A3E7-194E4B0DAE8B}" dt="2024-07-24T12:10:45.603" v="25"/>
        <pc:sldMkLst>
          <pc:docMk/>
          <pc:sldMk cId="2473535509" sldId="256"/>
        </pc:sldMkLst>
      </pc:sldChg>
      <pc:sldChg chg="modSp mod modTransition">
        <pc:chgData name="Umar Adekola" userId="46b11371e31da655" providerId="LiveId" clId="{DEA8F5B5-CF02-482F-A3E7-194E4B0DAE8B}" dt="2024-07-24T12:13:06.492" v="63" actId="1076"/>
        <pc:sldMkLst>
          <pc:docMk/>
          <pc:sldMk cId="3858573047" sldId="257"/>
        </pc:sldMkLst>
        <pc:spChg chg="mod">
          <ac:chgData name="Umar Adekola" userId="46b11371e31da655" providerId="LiveId" clId="{DEA8F5B5-CF02-482F-A3E7-194E4B0DAE8B}" dt="2024-07-24T12:12:56.260" v="60" actId="1076"/>
          <ac:spMkLst>
            <pc:docMk/>
            <pc:sldMk cId="3858573047" sldId="257"/>
            <ac:spMk id="15" creationId="{ED7F9EBD-E8AA-7E03-DFF4-0073DF6F2F01}"/>
          </ac:spMkLst>
        </pc:spChg>
        <pc:spChg chg="mod">
          <ac:chgData name="Umar Adekola" userId="46b11371e31da655" providerId="LiveId" clId="{DEA8F5B5-CF02-482F-A3E7-194E4B0DAE8B}" dt="2024-07-24T12:12:59.167" v="61" actId="1076"/>
          <ac:spMkLst>
            <pc:docMk/>
            <pc:sldMk cId="3858573047" sldId="257"/>
            <ac:spMk id="16" creationId="{70E54B4B-CC13-66D2-AF62-3A187242D181}"/>
          </ac:spMkLst>
        </pc:spChg>
        <pc:spChg chg="mod">
          <ac:chgData name="Umar Adekola" userId="46b11371e31da655" providerId="LiveId" clId="{DEA8F5B5-CF02-482F-A3E7-194E4B0DAE8B}" dt="2024-07-24T12:13:02.221" v="62" actId="1076"/>
          <ac:spMkLst>
            <pc:docMk/>
            <pc:sldMk cId="3858573047" sldId="257"/>
            <ac:spMk id="17" creationId="{1971561D-89F7-AA18-F4E1-452990E9499E}"/>
          </ac:spMkLst>
        </pc:spChg>
        <pc:spChg chg="mod">
          <ac:chgData name="Umar Adekola" userId="46b11371e31da655" providerId="LiveId" clId="{DEA8F5B5-CF02-482F-A3E7-194E4B0DAE8B}" dt="2024-07-24T12:13:06.492" v="63" actId="1076"/>
          <ac:spMkLst>
            <pc:docMk/>
            <pc:sldMk cId="3858573047" sldId="257"/>
            <ac:spMk id="18" creationId="{8189BDDA-10F3-2F8D-D99C-5DA9C4BCAD20}"/>
          </ac:spMkLst>
        </pc:spChg>
        <pc:spChg chg="mod">
          <ac:chgData name="Umar Adekola" userId="46b11371e31da655" providerId="LiveId" clId="{DEA8F5B5-CF02-482F-A3E7-194E4B0DAE8B}" dt="2024-07-24T12:12:30.982" v="57" actId="1076"/>
          <ac:spMkLst>
            <pc:docMk/>
            <pc:sldMk cId="3858573047" sldId="257"/>
            <ac:spMk id="19" creationId="{A5C55F5D-D143-53A2-6642-1E11593C87F7}"/>
          </ac:spMkLst>
        </pc:spChg>
      </pc:sldChg>
      <pc:sldChg chg="del">
        <pc:chgData name="Umar Adekola" userId="46b11371e31da655" providerId="LiveId" clId="{DEA8F5B5-CF02-482F-A3E7-194E4B0DAE8B}" dt="2024-07-24T11:53:38.752" v="9" actId="47"/>
        <pc:sldMkLst>
          <pc:docMk/>
          <pc:sldMk cId="2343570051" sldId="258"/>
        </pc:sldMkLst>
      </pc:sldChg>
      <pc:sldChg chg="addSp delSp modSp del mod">
        <pc:chgData name="Umar Adekola" userId="46b11371e31da655" providerId="LiveId" clId="{DEA8F5B5-CF02-482F-A3E7-194E4B0DAE8B}" dt="2024-07-24T11:55:29.580" v="20" actId="47"/>
        <pc:sldMkLst>
          <pc:docMk/>
          <pc:sldMk cId="69885558" sldId="259"/>
        </pc:sldMkLst>
        <pc:spChg chg="del">
          <ac:chgData name="Umar Adekola" userId="46b11371e31da655" providerId="LiveId" clId="{DEA8F5B5-CF02-482F-A3E7-194E4B0DAE8B}" dt="2024-07-24T11:54:19.412" v="11" actId="21"/>
          <ac:spMkLst>
            <pc:docMk/>
            <pc:sldMk cId="69885558" sldId="259"/>
            <ac:spMk id="3" creationId="{99D9E74F-F3F6-A4CD-51F6-82EB2E21A4D2}"/>
          </ac:spMkLst>
        </pc:spChg>
        <pc:spChg chg="add mod">
          <ac:chgData name="Umar Adekola" userId="46b11371e31da655" providerId="LiveId" clId="{DEA8F5B5-CF02-482F-A3E7-194E4B0DAE8B}" dt="2024-07-24T11:54:19.412" v="11" actId="21"/>
          <ac:spMkLst>
            <pc:docMk/>
            <pc:sldMk cId="69885558" sldId="259"/>
            <ac:spMk id="6" creationId="{812FA5BE-F186-94B3-9B3A-4266B2F90926}"/>
          </ac:spMkLst>
        </pc:spChg>
      </pc:sldChg>
      <pc:sldChg chg="modTransition">
        <pc:chgData name="Umar Adekola" userId="46b11371e31da655" providerId="LiveId" clId="{DEA8F5B5-CF02-482F-A3E7-194E4B0DAE8B}" dt="2024-07-24T12:16:24.827" v="75"/>
        <pc:sldMkLst>
          <pc:docMk/>
          <pc:sldMk cId="3642190587" sldId="260"/>
        </pc:sldMkLst>
      </pc:sldChg>
      <pc:sldChg chg="addSp delSp modSp add mod modTransition setBg">
        <pc:chgData name="Umar Adekola" userId="46b11371e31da655" providerId="LiveId" clId="{DEA8F5B5-CF02-482F-A3E7-194E4B0DAE8B}" dt="2024-07-24T12:13:35.054" v="68" actId="1076"/>
        <pc:sldMkLst>
          <pc:docMk/>
          <pc:sldMk cId="2139355089" sldId="261"/>
        </pc:sldMkLst>
        <pc:spChg chg="add mod">
          <ac:chgData name="Umar Adekola" userId="46b11371e31da655" providerId="LiveId" clId="{DEA8F5B5-CF02-482F-A3E7-194E4B0DAE8B}" dt="2024-07-24T11:51:31.819" v="4" actId="1076"/>
          <ac:spMkLst>
            <pc:docMk/>
            <pc:sldMk cId="2139355089" sldId="261"/>
            <ac:spMk id="2" creationId="{4BC1E9ED-7059-A301-49C7-1D771DDB20CE}"/>
          </ac:spMkLst>
        </pc:spChg>
        <pc:spChg chg="del">
          <ac:chgData name="Umar Adekola" userId="46b11371e31da655" providerId="LiveId" clId="{DEA8F5B5-CF02-482F-A3E7-194E4B0DAE8B}" dt="2024-07-24T11:51:20.243" v="2" actId="478"/>
          <ac:spMkLst>
            <pc:docMk/>
            <pc:sldMk cId="2139355089" sldId="261"/>
            <ac:spMk id="3" creationId="{07EF2BDC-A4EC-E7D9-C716-A8A2B1BC7862}"/>
          </ac:spMkLst>
        </pc:spChg>
        <pc:spChg chg="add del mod">
          <ac:chgData name="Umar Adekola" userId="46b11371e31da655" providerId="LiveId" clId="{DEA8F5B5-CF02-482F-A3E7-194E4B0DAE8B}" dt="2024-07-24T11:51:26.545" v="3" actId="478"/>
          <ac:spMkLst>
            <pc:docMk/>
            <pc:sldMk cId="2139355089" sldId="261"/>
            <ac:spMk id="5" creationId="{62EBC9A6-CCA3-CADE-D0DB-810CB4CDFBD6}"/>
          </ac:spMkLst>
        </pc:spChg>
        <pc:spChg chg="mod">
          <ac:chgData name="Umar Adekola" userId="46b11371e31da655" providerId="LiveId" clId="{DEA8F5B5-CF02-482F-A3E7-194E4B0DAE8B}" dt="2024-07-24T11:53:18.955" v="8" actId="14100"/>
          <ac:spMkLst>
            <pc:docMk/>
            <pc:sldMk cId="2139355089" sldId="261"/>
            <ac:spMk id="6" creationId="{D8047199-F6A1-B760-8AF8-660F4CE1AA9C}"/>
          </ac:spMkLst>
        </pc:spChg>
        <pc:spChg chg="mod">
          <ac:chgData name="Umar Adekola" userId="46b11371e31da655" providerId="LiveId" clId="{DEA8F5B5-CF02-482F-A3E7-194E4B0DAE8B}" dt="2024-07-24T12:13:14.277" v="64" actId="1076"/>
          <ac:spMkLst>
            <pc:docMk/>
            <pc:sldMk cId="2139355089" sldId="261"/>
            <ac:spMk id="15" creationId="{ED7F9EBD-E8AA-7E03-DFF4-0073DF6F2F01}"/>
          </ac:spMkLst>
        </pc:spChg>
        <pc:spChg chg="mod">
          <ac:chgData name="Umar Adekola" userId="46b11371e31da655" providerId="LiveId" clId="{DEA8F5B5-CF02-482F-A3E7-194E4B0DAE8B}" dt="2024-07-24T12:13:22.667" v="65" actId="1076"/>
          <ac:spMkLst>
            <pc:docMk/>
            <pc:sldMk cId="2139355089" sldId="261"/>
            <ac:spMk id="16" creationId="{70E54B4B-CC13-66D2-AF62-3A187242D181}"/>
          </ac:spMkLst>
        </pc:spChg>
        <pc:spChg chg="mod">
          <ac:chgData name="Umar Adekola" userId="46b11371e31da655" providerId="LiveId" clId="{DEA8F5B5-CF02-482F-A3E7-194E4B0DAE8B}" dt="2024-07-24T12:13:28.881" v="66" actId="1076"/>
          <ac:spMkLst>
            <pc:docMk/>
            <pc:sldMk cId="2139355089" sldId="261"/>
            <ac:spMk id="17" creationId="{1971561D-89F7-AA18-F4E1-452990E9499E}"/>
          </ac:spMkLst>
        </pc:spChg>
        <pc:spChg chg="mod">
          <ac:chgData name="Umar Adekola" userId="46b11371e31da655" providerId="LiveId" clId="{DEA8F5B5-CF02-482F-A3E7-194E4B0DAE8B}" dt="2024-07-24T12:13:35.054" v="68" actId="1076"/>
          <ac:spMkLst>
            <pc:docMk/>
            <pc:sldMk cId="2139355089" sldId="261"/>
            <ac:spMk id="18" creationId="{8189BDDA-10F3-2F8D-D99C-5DA9C4BCAD20}"/>
          </ac:spMkLst>
        </pc:spChg>
        <pc:spChg chg="mod">
          <ac:chgData name="Umar Adekola" userId="46b11371e31da655" providerId="LiveId" clId="{DEA8F5B5-CF02-482F-A3E7-194E4B0DAE8B}" dt="2024-07-24T12:13:31.206" v="67" actId="1076"/>
          <ac:spMkLst>
            <pc:docMk/>
            <pc:sldMk cId="2139355089" sldId="261"/>
            <ac:spMk id="19" creationId="{A5C55F5D-D143-53A2-6642-1E11593C87F7}"/>
          </ac:spMkLst>
        </pc:spChg>
      </pc:sldChg>
      <pc:sldChg chg="addSp delSp modSp add mod modTransition setBg">
        <pc:chgData name="Umar Adekola" userId="46b11371e31da655" providerId="LiveId" clId="{DEA8F5B5-CF02-482F-A3E7-194E4B0DAE8B}" dt="2024-07-24T12:14:00.726" v="74" actId="1076"/>
        <pc:sldMkLst>
          <pc:docMk/>
          <pc:sldMk cId="3024072055" sldId="262"/>
        </pc:sldMkLst>
        <pc:spChg chg="del">
          <ac:chgData name="Umar Adekola" userId="46b11371e31da655" providerId="LiveId" clId="{DEA8F5B5-CF02-482F-A3E7-194E4B0DAE8B}" dt="2024-07-24T11:54:30.939" v="13" actId="478"/>
          <ac:spMkLst>
            <pc:docMk/>
            <pc:sldMk cId="3024072055" sldId="262"/>
            <ac:spMk id="2" creationId="{4BC1E9ED-7059-A301-49C7-1D771DDB20CE}"/>
          </ac:spMkLst>
        </pc:spChg>
        <pc:spChg chg="add mod">
          <ac:chgData name="Umar Adekola" userId="46b11371e31da655" providerId="LiveId" clId="{DEA8F5B5-CF02-482F-A3E7-194E4B0DAE8B}" dt="2024-07-24T11:54:46.203" v="15" actId="207"/>
          <ac:spMkLst>
            <pc:docMk/>
            <pc:sldMk cId="3024072055" sldId="262"/>
            <ac:spMk id="3" creationId="{99D9E74F-F3F6-A4CD-51F6-82EB2E21A4D2}"/>
          </ac:spMkLst>
        </pc:spChg>
        <pc:spChg chg="mod">
          <ac:chgData name="Umar Adekola" userId="46b11371e31da655" providerId="LiveId" clId="{DEA8F5B5-CF02-482F-A3E7-194E4B0DAE8B}" dt="2024-07-24T11:55:25.132" v="19" actId="14100"/>
          <ac:spMkLst>
            <pc:docMk/>
            <pc:sldMk cId="3024072055" sldId="262"/>
            <ac:spMk id="6" creationId="{D8047199-F6A1-B760-8AF8-660F4CE1AA9C}"/>
          </ac:spMkLst>
        </pc:spChg>
        <pc:spChg chg="mod">
          <ac:chgData name="Umar Adekola" userId="46b11371e31da655" providerId="LiveId" clId="{DEA8F5B5-CF02-482F-A3E7-194E4B0DAE8B}" dt="2024-07-24T12:13:42.371" v="69" actId="1076"/>
          <ac:spMkLst>
            <pc:docMk/>
            <pc:sldMk cId="3024072055" sldId="262"/>
            <ac:spMk id="15" creationId="{ED7F9EBD-E8AA-7E03-DFF4-0073DF6F2F01}"/>
          </ac:spMkLst>
        </pc:spChg>
        <pc:spChg chg="mod">
          <ac:chgData name="Umar Adekola" userId="46b11371e31da655" providerId="LiveId" clId="{DEA8F5B5-CF02-482F-A3E7-194E4B0DAE8B}" dt="2024-07-24T12:13:51.094" v="71" actId="1076"/>
          <ac:spMkLst>
            <pc:docMk/>
            <pc:sldMk cId="3024072055" sldId="262"/>
            <ac:spMk id="16" creationId="{70E54B4B-CC13-66D2-AF62-3A187242D181}"/>
          </ac:spMkLst>
        </pc:spChg>
        <pc:spChg chg="mod">
          <ac:chgData name="Umar Adekola" userId="46b11371e31da655" providerId="LiveId" clId="{DEA8F5B5-CF02-482F-A3E7-194E4B0DAE8B}" dt="2024-07-24T12:13:54.462" v="72" actId="1076"/>
          <ac:spMkLst>
            <pc:docMk/>
            <pc:sldMk cId="3024072055" sldId="262"/>
            <ac:spMk id="17" creationId="{1971561D-89F7-AA18-F4E1-452990E9499E}"/>
          </ac:spMkLst>
        </pc:spChg>
        <pc:spChg chg="mod">
          <ac:chgData name="Umar Adekola" userId="46b11371e31da655" providerId="LiveId" clId="{DEA8F5B5-CF02-482F-A3E7-194E4B0DAE8B}" dt="2024-07-24T12:14:00.726" v="74" actId="1076"/>
          <ac:spMkLst>
            <pc:docMk/>
            <pc:sldMk cId="3024072055" sldId="262"/>
            <ac:spMk id="18" creationId="{8189BDDA-10F3-2F8D-D99C-5DA9C4BCAD20}"/>
          </ac:spMkLst>
        </pc:spChg>
        <pc:spChg chg="mod">
          <ac:chgData name="Umar Adekola" userId="46b11371e31da655" providerId="LiveId" clId="{DEA8F5B5-CF02-482F-A3E7-194E4B0DAE8B}" dt="2024-07-24T12:13:57.181" v="73" actId="1076"/>
          <ac:spMkLst>
            <pc:docMk/>
            <pc:sldMk cId="3024072055" sldId="262"/>
            <ac:spMk id="19" creationId="{A5C55F5D-D143-53A2-6642-1E11593C87F7}"/>
          </ac:spMkLst>
        </pc:spChg>
      </pc:sldChg>
    </pc:docChg>
  </pc:docChgLst>
  <pc:docChgLst>
    <pc:chgData name="Umar Adekola" userId="46b11371e31da655" providerId="LiveId" clId="{4DEA2A8D-85CA-40A2-B4BB-D452F86EFB05}"/>
    <pc:docChg chg="undo custSel modSld">
      <pc:chgData name="Umar Adekola" userId="46b11371e31da655" providerId="LiveId" clId="{4DEA2A8D-85CA-40A2-B4BB-D452F86EFB05}" dt="2024-06-03T09:45:32.937" v="362"/>
      <pc:docMkLst>
        <pc:docMk/>
      </pc:docMkLst>
      <pc:sldChg chg="modTransition">
        <pc:chgData name="Umar Adekola" userId="46b11371e31da655" providerId="LiveId" clId="{4DEA2A8D-85CA-40A2-B4BB-D452F86EFB05}" dt="2024-06-03T09:45:32.937" v="362"/>
        <pc:sldMkLst>
          <pc:docMk/>
          <pc:sldMk cId="2473535509" sldId="256"/>
        </pc:sldMkLst>
      </pc:sldChg>
      <pc:sldChg chg="addSp delSp modSp mod modTransition delAnim modAnim">
        <pc:chgData name="Umar Adekola" userId="46b11371e31da655" providerId="LiveId" clId="{4DEA2A8D-85CA-40A2-B4BB-D452F86EFB05}" dt="2024-06-03T09:44:04.087" v="357"/>
        <pc:sldMkLst>
          <pc:docMk/>
          <pc:sldMk cId="3858573047" sldId="257"/>
        </pc:sldMkLst>
        <pc:spChg chg="add mod">
          <ac:chgData name="Umar Adekola" userId="46b11371e31da655" providerId="LiveId" clId="{4DEA2A8D-85CA-40A2-B4BB-D452F86EFB05}" dt="2024-06-03T09:43:59.663" v="355"/>
          <ac:spMkLst>
            <pc:docMk/>
            <pc:sldMk cId="3858573047" sldId="257"/>
            <ac:spMk id="2" creationId="{DB2F60BE-70AE-35A4-3C38-5C9F30C1A691}"/>
          </ac:spMkLst>
        </pc:spChg>
        <pc:spChg chg="ord">
          <ac:chgData name="Umar Adekola" userId="46b11371e31da655" providerId="LiveId" clId="{4DEA2A8D-85CA-40A2-B4BB-D452F86EFB05}" dt="2024-05-31T11:34:59.321" v="21" actId="166"/>
          <ac:spMkLst>
            <pc:docMk/>
            <pc:sldMk cId="3858573047" sldId="257"/>
            <ac:spMk id="3" creationId="{07EF2BDC-A4EC-E7D9-C716-A8A2B1BC7862}"/>
          </ac:spMkLst>
        </pc:spChg>
        <pc:spChg chg="add mod">
          <ac:chgData name="Umar Adekola" userId="46b11371e31da655" providerId="LiveId" clId="{4DEA2A8D-85CA-40A2-B4BB-D452F86EFB05}" dt="2024-06-03T09:43:59.663" v="355"/>
          <ac:spMkLst>
            <pc:docMk/>
            <pc:sldMk cId="3858573047" sldId="257"/>
            <ac:spMk id="4" creationId="{A3FE8EAF-4D57-F4D8-1746-38E28BA4FAA5}"/>
          </ac:spMkLst>
        </pc:spChg>
        <pc:spChg chg="add mod">
          <ac:chgData name="Umar Adekola" userId="46b11371e31da655" providerId="LiveId" clId="{4DEA2A8D-85CA-40A2-B4BB-D452F86EFB05}" dt="2024-06-03T09:43:59.663" v="355"/>
          <ac:spMkLst>
            <pc:docMk/>
            <pc:sldMk cId="3858573047" sldId="257"/>
            <ac:spMk id="5" creationId="{97A7186C-858D-B94D-3C7A-BB6F659167CB}"/>
          </ac:spMkLst>
        </pc:spChg>
        <pc:spChg chg="del mod ord">
          <ac:chgData name="Umar Adekola" userId="46b11371e31da655" providerId="LiveId" clId="{4DEA2A8D-85CA-40A2-B4BB-D452F86EFB05}" dt="2024-06-03T09:44:03.090" v="356" actId="478"/>
          <ac:spMkLst>
            <pc:docMk/>
            <pc:sldMk cId="3858573047" sldId="257"/>
            <ac:spMk id="7" creationId="{B513C829-22DB-7CB7-E07A-CA92CCB3BE86}"/>
          </ac:spMkLst>
        </pc:spChg>
        <pc:spChg chg="del mod">
          <ac:chgData name="Umar Adekola" userId="46b11371e31da655" providerId="LiveId" clId="{4DEA2A8D-85CA-40A2-B4BB-D452F86EFB05}" dt="2024-06-03T09:44:03.090" v="356" actId="478"/>
          <ac:spMkLst>
            <pc:docMk/>
            <pc:sldMk cId="3858573047" sldId="257"/>
            <ac:spMk id="8" creationId="{967B88C7-8FE1-DC1B-77FD-722F63A6E5C5}"/>
          </ac:spMkLst>
        </pc:spChg>
        <pc:spChg chg="del mod">
          <ac:chgData name="Umar Adekola" userId="46b11371e31da655" providerId="LiveId" clId="{4DEA2A8D-85CA-40A2-B4BB-D452F86EFB05}" dt="2024-06-03T09:44:03.090" v="356" actId="478"/>
          <ac:spMkLst>
            <pc:docMk/>
            <pc:sldMk cId="3858573047" sldId="257"/>
            <ac:spMk id="9" creationId="{170FA5D0-343B-C4BD-5E1F-CA2274F82DF8}"/>
          </ac:spMkLst>
        </pc:spChg>
        <pc:spChg chg="del mod">
          <ac:chgData name="Umar Adekola" userId="46b11371e31da655" providerId="LiveId" clId="{4DEA2A8D-85CA-40A2-B4BB-D452F86EFB05}" dt="2024-06-03T09:44:03.090" v="356" actId="478"/>
          <ac:spMkLst>
            <pc:docMk/>
            <pc:sldMk cId="3858573047" sldId="257"/>
            <ac:spMk id="10" creationId="{D275180D-FF14-45F4-B386-68451E6D4A53}"/>
          </ac:spMkLst>
        </pc:spChg>
        <pc:spChg chg="del mod">
          <ac:chgData name="Umar Adekola" userId="46b11371e31da655" providerId="LiveId" clId="{4DEA2A8D-85CA-40A2-B4BB-D452F86EFB05}" dt="2024-06-03T09:44:03.090" v="356" actId="478"/>
          <ac:spMkLst>
            <pc:docMk/>
            <pc:sldMk cId="3858573047" sldId="257"/>
            <ac:spMk id="11" creationId="{9351102A-2028-F891-6895-27252457DCEB}"/>
          </ac:spMkLst>
        </pc:spChg>
        <pc:spChg chg="del mod">
          <ac:chgData name="Umar Adekola" userId="46b11371e31da655" providerId="LiveId" clId="{4DEA2A8D-85CA-40A2-B4BB-D452F86EFB05}" dt="2024-06-03T09:44:03.090" v="356" actId="478"/>
          <ac:spMkLst>
            <pc:docMk/>
            <pc:sldMk cId="3858573047" sldId="257"/>
            <ac:spMk id="12" creationId="{33BE0F01-06D5-4EF0-D42C-A7A069D6ED6C}"/>
          </ac:spMkLst>
        </pc:spChg>
        <pc:spChg chg="add mod">
          <ac:chgData name="Umar Adekola" userId="46b11371e31da655" providerId="LiveId" clId="{4DEA2A8D-85CA-40A2-B4BB-D452F86EFB05}" dt="2024-06-03T09:43:59.663" v="355"/>
          <ac:spMkLst>
            <pc:docMk/>
            <pc:sldMk cId="3858573047" sldId="257"/>
            <ac:spMk id="13" creationId="{347E8D19-06E3-A0F9-C23A-CC08E0105A61}"/>
          </ac:spMkLst>
        </pc:spChg>
        <pc:spChg chg="add mod">
          <ac:chgData name="Umar Adekola" userId="46b11371e31da655" providerId="LiveId" clId="{4DEA2A8D-85CA-40A2-B4BB-D452F86EFB05}" dt="2024-06-03T09:43:59.663" v="355"/>
          <ac:spMkLst>
            <pc:docMk/>
            <pc:sldMk cId="3858573047" sldId="257"/>
            <ac:spMk id="14" creationId="{A5A779AF-F48A-D6A9-97C4-033571C72337}"/>
          </ac:spMkLst>
        </pc:spChg>
        <pc:spChg chg="add mod">
          <ac:chgData name="Umar Adekola" userId="46b11371e31da655" providerId="LiveId" clId="{4DEA2A8D-85CA-40A2-B4BB-D452F86EFB05}" dt="2024-06-03T09:44:04.087" v="357"/>
          <ac:spMkLst>
            <pc:docMk/>
            <pc:sldMk cId="3858573047" sldId="257"/>
            <ac:spMk id="15" creationId="{ED7F9EBD-E8AA-7E03-DFF4-0073DF6F2F01}"/>
          </ac:spMkLst>
        </pc:spChg>
        <pc:spChg chg="add mod">
          <ac:chgData name="Umar Adekola" userId="46b11371e31da655" providerId="LiveId" clId="{4DEA2A8D-85CA-40A2-B4BB-D452F86EFB05}" dt="2024-06-03T09:44:04.087" v="357"/>
          <ac:spMkLst>
            <pc:docMk/>
            <pc:sldMk cId="3858573047" sldId="257"/>
            <ac:spMk id="16" creationId="{70E54B4B-CC13-66D2-AF62-3A187242D181}"/>
          </ac:spMkLst>
        </pc:spChg>
        <pc:spChg chg="add mod">
          <ac:chgData name="Umar Adekola" userId="46b11371e31da655" providerId="LiveId" clId="{4DEA2A8D-85CA-40A2-B4BB-D452F86EFB05}" dt="2024-06-03T09:44:04.087" v="357"/>
          <ac:spMkLst>
            <pc:docMk/>
            <pc:sldMk cId="3858573047" sldId="257"/>
            <ac:spMk id="17" creationId="{1971561D-89F7-AA18-F4E1-452990E9499E}"/>
          </ac:spMkLst>
        </pc:spChg>
        <pc:spChg chg="add mod">
          <ac:chgData name="Umar Adekola" userId="46b11371e31da655" providerId="LiveId" clId="{4DEA2A8D-85CA-40A2-B4BB-D452F86EFB05}" dt="2024-06-03T09:44:04.087" v="357"/>
          <ac:spMkLst>
            <pc:docMk/>
            <pc:sldMk cId="3858573047" sldId="257"/>
            <ac:spMk id="18" creationId="{8189BDDA-10F3-2F8D-D99C-5DA9C4BCAD20}"/>
          </ac:spMkLst>
        </pc:spChg>
        <pc:spChg chg="add mod">
          <ac:chgData name="Umar Adekola" userId="46b11371e31da655" providerId="LiveId" clId="{4DEA2A8D-85CA-40A2-B4BB-D452F86EFB05}" dt="2024-06-03T09:44:04.087" v="357"/>
          <ac:spMkLst>
            <pc:docMk/>
            <pc:sldMk cId="3858573047" sldId="257"/>
            <ac:spMk id="19" creationId="{A5C55F5D-D143-53A2-6642-1E11593C87F7}"/>
          </ac:spMkLst>
        </pc:spChg>
      </pc:sldChg>
      <pc:sldChg chg="modTransition">
        <pc:chgData name="Umar Adekola" userId="46b11371e31da655" providerId="LiveId" clId="{4DEA2A8D-85CA-40A2-B4BB-D452F86EFB05}" dt="2024-06-03T09:44:42.214" v="360"/>
        <pc:sldMkLst>
          <pc:docMk/>
          <pc:sldMk cId="2343570051" sldId="258"/>
        </pc:sldMkLst>
      </pc:sldChg>
      <pc:sldChg chg="addSp delSp modSp mod modTransition">
        <pc:chgData name="Umar Adekola" userId="46b11371e31da655" providerId="LiveId" clId="{4DEA2A8D-85CA-40A2-B4BB-D452F86EFB05}" dt="2024-06-03T09:44:48.204" v="361"/>
        <pc:sldMkLst>
          <pc:docMk/>
          <pc:sldMk cId="69885558" sldId="259"/>
        </pc:sldMkLst>
        <pc:spChg chg="add mod">
          <ac:chgData name="Umar Adekola" userId="46b11371e31da655" providerId="LiveId" clId="{4DEA2A8D-85CA-40A2-B4BB-D452F86EFB05}" dt="2024-06-03T09:44:18.276" v="359"/>
          <ac:spMkLst>
            <pc:docMk/>
            <pc:sldMk cId="69885558" sldId="259"/>
            <ac:spMk id="2" creationId="{9A3EB482-369E-ED01-A3AB-C18724803147}"/>
          </ac:spMkLst>
        </pc:spChg>
        <pc:spChg chg="mod">
          <ac:chgData name="Umar Adekola" userId="46b11371e31da655" providerId="LiveId" clId="{4DEA2A8D-85CA-40A2-B4BB-D452F86EFB05}" dt="2024-06-03T09:42:57.638" v="354" actId="207"/>
          <ac:spMkLst>
            <pc:docMk/>
            <pc:sldMk cId="69885558" sldId="259"/>
            <ac:spMk id="4" creationId="{B26A5D20-83DB-363B-38F9-EA9F8E308E61}"/>
          </ac:spMkLst>
        </pc:spChg>
        <pc:spChg chg="del mod">
          <ac:chgData name="Umar Adekola" userId="46b11371e31da655" providerId="LiveId" clId="{4DEA2A8D-85CA-40A2-B4BB-D452F86EFB05}" dt="2024-06-03T09:44:17.540" v="358" actId="478"/>
          <ac:spMkLst>
            <pc:docMk/>
            <pc:sldMk cId="69885558" sldId="259"/>
            <ac:spMk id="5" creationId="{8F3B1A45-DDCA-3FC2-D03C-EF36BBF13ECD}"/>
          </ac:spMkLst>
        </pc:spChg>
        <pc:spChg chg="del mod">
          <ac:chgData name="Umar Adekola" userId="46b11371e31da655" providerId="LiveId" clId="{4DEA2A8D-85CA-40A2-B4BB-D452F86EFB05}" dt="2024-06-03T09:44:17.540" v="358" actId="478"/>
          <ac:spMkLst>
            <pc:docMk/>
            <pc:sldMk cId="69885558" sldId="259"/>
            <ac:spMk id="6" creationId="{E4C631A7-EB76-2B1A-5EFC-F0A3196543A1}"/>
          </ac:spMkLst>
        </pc:spChg>
        <pc:spChg chg="del mod">
          <ac:chgData name="Umar Adekola" userId="46b11371e31da655" providerId="LiveId" clId="{4DEA2A8D-85CA-40A2-B4BB-D452F86EFB05}" dt="2024-06-03T09:44:17.540" v="358" actId="478"/>
          <ac:spMkLst>
            <pc:docMk/>
            <pc:sldMk cId="69885558" sldId="259"/>
            <ac:spMk id="7" creationId="{B845431B-0DB8-392F-7272-33E1626500BE}"/>
          </ac:spMkLst>
        </pc:spChg>
        <pc:spChg chg="del mod">
          <ac:chgData name="Umar Adekola" userId="46b11371e31da655" providerId="LiveId" clId="{4DEA2A8D-85CA-40A2-B4BB-D452F86EFB05}" dt="2024-06-03T09:44:17.540" v="358" actId="478"/>
          <ac:spMkLst>
            <pc:docMk/>
            <pc:sldMk cId="69885558" sldId="259"/>
            <ac:spMk id="8" creationId="{250BD53A-45D6-6B35-E65A-CCDA771C36F2}"/>
          </ac:spMkLst>
        </pc:spChg>
        <pc:spChg chg="del mod">
          <ac:chgData name="Umar Adekola" userId="46b11371e31da655" providerId="LiveId" clId="{4DEA2A8D-85CA-40A2-B4BB-D452F86EFB05}" dt="2024-06-03T09:44:17.540" v="358" actId="478"/>
          <ac:spMkLst>
            <pc:docMk/>
            <pc:sldMk cId="69885558" sldId="259"/>
            <ac:spMk id="9" creationId="{C094D9CC-F07B-D2F1-CACC-1BB3453034AA}"/>
          </ac:spMkLst>
        </pc:spChg>
        <pc:spChg chg="del mod">
          <ac:chgData name="Umar Adekola" userId="46b11371e31da655" providerId="LiveId" clId="{4DEA2A8D-85CA-40A2-B4BB-D452F86EFB05}" dt="2024-06-03T09:44:17.540" v="358" actId="478"/>
          <ac:spMkLst>
            <pc:docMk/>
            <pc:sldMk cId="69885558" sldId="259"/>
            <ac:spMk id="10" creationId="{E6FD4455-191B-D3C1-F405-BDBBDFA42D45}"/>
          </ac:spMkLst>
        </pc:spChg>
        <pc:spChg chg="del mod">
          <ac:chgData name="Umar Adekola" userId="46b11371e31da655" providerId="LiveId" clId="{4DEA2A8D-85CA-40A2-B4BB-D452F86EFB05}" dt="2024-06-03T09:44:17.540" v="358" actId="478"/>
          <ac:spMkLst>
            <pc:docMk/>
            <pc:sldMk cId="69885558" sldId="259"/>
            <ac:spMk id="11" creationId="{FC9A657B-31B9-F48D-8396-5D7ECBE59235}"/>
          </ac:spMkLst>
        </pc:spChg>
        <pc:spChg chg="del mod">
          <ac:chgData name="Umar Adekola" userId="46b11371e31da655" providerId="LiveId" clId="{4DEA2A8D-85CA-40A2-B4BB-D452F86EFB05}" dt="2024-06-03T09:44:17.540" v="358" actId="478"/>
          <ac:spMkLst>
            <pc:docMk/>
            <pc:sldMk cId="69885558" sldId="259"/>
            <ac:spMk id="12" creationId="{F03D1CE5-F815-8A9D-1E1C-ADF899EDC5DB}"/>
          </ac:spMkLst>
        </pc:spChg>
        <pc:spChg chg="add mod">
          <ac:chgData name="Umar Adekola" userId="46b11371e31da655" providerId="LiveId" clId="{4DEA2A8D-85CA-40A2-B4BB-D452F86EFB05}" dt="2024-06-03T09:44:18.276" v="359"/>
          <ac:spMkLst>
            <pc:docMk/>
            <pc:sldMk cId="69885558" sldId="259"/>
            <ac:spMk id="13" creationId="{984752D0-E0C5-5CD6-10E9-0F8FE453AE76}"/>
          </ac:spMkLst>
        </pc:spChg>
        <pc:spChg chg="add mod">
          <ac:chgData name="Umar Adekola" userId="46b11371e31da655" providerId="LiveId" clId="{4DEA2A8D-85CA-40A2-B4BB-D452F86EFB05}" dt="2024-06-03T09:44:18.276" v="359"/>
          <ac:spMkLst>
            <pc:docMk/>
            <pc:sldMk cId="69885558" sldId="259"/>
            <ac:spMk id="14" creationId="{8A73978B-CED9-76D4-584E-EB9200249035}"/>
          </ac:spMkLst>
        </pc:spChg>
        <pc:spChg chg="add mod">
          <ac:chgData name="Umar Adekola" userId="46b11371e31da655" providerId="LiveId" clId="{4DEA2A8D-85CA-40A2-B4BB-D452F86EFB05}" dt="2024-06-03T09:44:18.276" v="359"/>
          <ac:spMkLst>
            <pc:docMk/>
            <pc:sldMk cId="69885558" sldId="259"/>
            <ac:spMk id="15" creationId="{A01D6110-03DD-7EC1-7C47-58E34364F5DB}"/>
          </ac:spMkLst>
        </pc:spChg>
        <pc:spChg chg="add mod">
          <ac:chgData name="Umar Adekola" userId="46b11371e31da655" providerId="LiveId" clId="{4DEA2A8D-85CA-40A2-B4BB-D452F86EFB05}" dt="2024-06-03T09:44:18.276" v="359"/>
          <ac:spMkLst>
            <pc:docMk/>
            <pc:sldMk cId="69885558" sldId="259"/>
            <ac:spMk id="16" creationId="{54CC41E8-D575-7D21-E1D4-484ED81227C5}"/>
          </ac:spMkLst>
        </pc:spChg>
      </pc:sldChg>
    </pc:docChg>
  </pc:docChgLst>
</pc:chgInfo>
</file>

<file path=ppt/media/image1.jpe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6B9143-2F9F-4F51-AEB4-27D851CC58DC}" type="datetimeFigureOut">
              <a:rPr lang="en-US" smtClean="0"/>
              <a:t>7/24/2024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C00B82-476A-4A5F-97DA-05D32E5C821F}" type="slidenum">
              <a:rPr lang="en-US" smtClean="0"/>
              <a:t>‹#›</a:t>
            </a:fld>
            <a:endParaRPr lang="en-US"/>
          </a:p>
        </p:txBody>
      </p:sp>
    </p:spTree>
    <p:extLst>
      <p:ext uri="{BB962C8B-B14F-4D97-AF65-F5344CB8AC3E}">
        <p14:creationId xmlns:p14="http://schemas.microsoft.com/office/powerpoint/2010/main" val="5875785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C00B82-476A-4A5F-97DA-05D32E5C821F}" type="slidenum">
              <a:rPr lang="en-US" smtClean="0"/>
              <a:t>2</a:t>
            </a:fld>
            <a:endParaRPr lang="en-US"/>
          </a:p>
        </p:txBody>
      </p:sp>
    </p:spTree>
    <p:extLst>
      <p:ext uri="{BB962C8B-B14F-4D97-AF65-F5344CB8AC3E}">
        <p14:creationId xmlns:p14="http://schemas.microsoft.com/office/powerpoint/2010/main" val="15959816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C00B82-476A-4A5F-97DA-05D32E5C821F}" type="slidenum">
              <a:rPr lang="en-US" smtClean="0"/>
              <a:t>3</a:t>
            </a:fld>
            <a:endParaRPr lang="en-US"/>
          </a:p>
        </p:txBody>
      </p:sp>
    </p:spTree>
    <p:extLst>
      <p:ext uri="{BB962C8B-B14F-4D97-AF65-F5344CB8AC3E}">
        <p14:creationId xmlns:p14="http://schemas.microsoft.com/office/powerpoint/2010/main" val="29452334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C00B82-476A-4A5F-97DA-05D32E5C821F}" type="slidenum">
              <a:rPr lang="en-US" smtClean="0"/>
              <a:t>4</a:t>
            </a:fld>
            <a:endParaRPr lang="en-US"/>
          </a:p>
        </p:txBody>
      </p:sp>
    </p:spTree>
    <p:extLst>
      <p:ext uri="{BB962C8B-B14F-4D97-AF65-F5344CB8AC3E}">
        <p14:creationId xmlns:p14="http://schemas.microsoft.com/office/powerpoint/2010/main" val="88852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7F9DB-44B6-E8BF-71A3-D265679CE5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B5CF1C-91C0-B01F-D198-42481FA45F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02BA43E-A984-86F0-AC8F-0102C5BA89B0}"/>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5" name="Footer Placeholder 4">
            <a:extLst>
              <a:ext uri="{FF2B5EF4-FFF2-40B4-BE49-F238E27FC236}">
                <a16:creationId xmlns:a16="http://schemas.microsoft.com/office/drawing/2014/main" id="{3BCAB3C3-6A20-831F-54CC-8D92933B9C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F40AA6-259E-6A46-696C-2A9944299C02}"/>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553348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A5BCF-F851-6D0F-131B-9E894A42E71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72E124F-6AB1-016D-8281-1FFBB0B855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6F61BE-0921-44B2-8304-29EFAB6CCB4E}"/>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5" name="Footer Placeholder 4">
            <a:extLst>
              <a:ext uri="{FF2B5EF4-FFF2-40B4-BE49-F238E27FC236}">
                <a16:creationId xmlns:a16="http://schemas.microsoft.com/office/drawing/2014/main" id="{0D2D1FF0-8D71-FB7D-7A82-2484D9E970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957764-B617-AE0D-F5E3-00C98C5C16E1}"/>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1074364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E8C635-1F5E-01B6-8288-B5093EECCA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F2E137-8037-F3A3-BAF2-2D9ED937B9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03E79B-036C-2074-5ED0-11447D375317}"/>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5" name="Footer Placeholder 4">
            <a:extLst>
              <a:ext uri="{FF2B5EF4-FFF2-40B4-BE49-F238E27FC236}">
                <a16:creationId xmlns:a16="http://schemas.microsoft.com/office/drawing/2014/main" id="{142BC984-BC61-7868-1C6A-7DC92238F9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623118-6F8E-4FF5-C5C5-8EC7BD2D6E69}"/>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2557453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7EE66-DAD6-AE90-AFB1-57400D1924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C11B5A-E9D0-8CB2-35C7-FE4EE844A4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E232DE-4B5A-02CB-9342-80672893EE3D}"/>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5" name="Footer Placeholder 4">
            <a:extLst>
              <a:ext uri="{FF2B5EF4-FFF2-40B4-BE49-F238E27FC236}">
                <a16:creationId xmlns:a16="http://schemas.microsoft.com/office/drawing/2014/main" id="{BFA6DCF1-A575-0D5C-C7E9-3F1A8E3470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E0AD06-A633-51F4-DDE4-2E3B43A0E45E}"/>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1724670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CFADA-7191-200C-2790-838399EAD2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44B5AC5-AE9B-213A-86AC-22752553C6C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0194A7-55A8-D460-19EE-EA583D78829E}"/>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5" name="Footer Placeholder 4">
            <a:extLst>
              <a:ext uri="{FF2B5EF4-FFF2-40B4-BE49-F238E27FC236}">
                <a16:creationId xmlns:a16="http://schemas.microsoft.com/office/drawing/2014/main" id="{4A4375D9-6DD2-C3AE-9261-8001397FC3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6F94A7-32E4-348C-7886-12ED8B5042D5}"/>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2784294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9AB5-F45F-3393-B355-C1FCB9D70F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5DCD78-EEF3-3D58-DD4D-2BD29C6503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0855CB-B2F7-A570-70E7-E7614FA3192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A3068C-0B93-B2EE-66D8-7B7181449035}"/>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6" name="Footer Placeholder 5">
            <a:extLst>
              <a:ext uri="{FF2B5EF4-FFF2-40B4-BE49-F238E27FC236}">
                <a16:creationId xmlns:a16="http://schemas.microsoft.com/office/drawing/2014/main" id="{D24661CF-D050-FC4F-4A4B-D37FC6911A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7F5DFA-F006-C668-1016-05492AB1633A}"/>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2442986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F43C3-2E2B-0E3F-8760-8B37692F8B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183E9A-149C-B3F0-5EAC-862E960293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1DFCDE-18DA-AAD4-0A7A-4BAF7A5450B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7F2E913-EC0B-525D-DD99-2AF3B0CA15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5259C91-8765-5B93-4DAA-3E225C7DE3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68104A-1CB1-7241-5384-80C09C1C13FF}"/>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8" name="Footer Placeholder 7">
            <a:extLst>
              <a:ext uri="{FF2B5EF4-FFF2-40B4-BE49-F238E27FC236}">
                <a16:creationId xmlns:a16="http://schemas.microsoft.com/office/drawing/2014/main" id="{190D8195-26F2-8401-ED8E-B0170CC0B3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4FCBB3-EE2C-7526-DCE9-9B16B3A7B32D}"/>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3173697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8D7C-8CFC-3C80-D932-E601FA62605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1BFD96-0DE2-72EF-8D23-2AFFD69AFEC1}"/>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4" name="Footer Placeholder 3">
            <a:extLst>
              <a:ext uri="{FF2B5EF4-FFF2-40B4-BE49-F238E27FC236}">
                <a16:creationId xmlns:a16="http://schemas.microsoft.com/office/drawing/2014/main" id="{9F53825B-497A-1AC9-7A3A-A79A5D2686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F53EBE-9799-3343-1969-02EF737F6C52}"/>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2030021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CEE343-C460-3219-E464-8D94B3DE618A}"/>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3" name="Footer Placeholder 2">
            <a:extLst>
              <a:ext uri="{FF2B5EF4-FFF2-40B4-BE49-F238E27FC236}">
                <a16:creationId xmlns:a16="http://schemas.microsoft.com/office/drawing/2014/main" id="{168F018A-A778-7766-F54C-1CD27FDB030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052D5F-5888-9E83-95FB-DD96153D861B}"/>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3294252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D5E8E-61A8-904A-650A-A743AC6D59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0AD16-5FFA-7ACF-0E15-08D237407C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FB3BED-4A6B-D383-B7E6-A8D7E9EDF9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FBAC36-9EBD-9AC1-FDCE-158FE70FFEF1}"/>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6" name="Footer Placeholder 5">
            <a:extLst>
              <a:ext uri="{FF2B5EF4-FFF2-40B4-BE49-F238E27FC236}">
                <a16:creationId xmlns:a16="http://schemas.microsoft.com/office/drawing/2014/main" id="{8E675AD6-91B9-EBEC-2018-B31FC958D5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42913E-B126-8B19-088E-3C1F68CE51EA}"/>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3406070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F50FD-8BAF-9BA4-DFF4-531AC7D12D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A01887-DC2E-3EA5-0835-2B37AEFBEC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12D3B0-1FF6-2FCA-1EE3-FF02BC4597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EEA8FE-6F05-D11D-A8B6-7283F9D37F7B}"/>
              </a:ext>
            </a:extLst>
          </p:cNvPr>
          <p:cNvSpPr>
            <a:spLocks noGrp="1"/>
          </p:cNvSpPr>
          <p:nvPr>
            <p:ph type="dt" sz="half" idx="10"/>
          </p:nvPr>
        </p:nvSpPr>
        <p:spPr/>
        <p:txBody>
          <a:bodyPr/>
          <a:lstStyle/>
          <a:p>
            <a:fld id="{1FB7909D-8CB4-40EE-8E4D-024F99360393}" type="datetimeFigureOut">
              <a:rPr lang="en-US" smtClean="0"/>
              <a:t>7/24/2024</a:t>
            </a:fld>
            <a:endParaRPr lang="en-US"/>
          </a:p>
        </p:txBody>
      </p:sp>
      <p:sp>
        <p:nvSpPr>
          <p:cNvPr id="6" name="Footer Placeholder 5">
            <a:extLst>
              <a:ext uri="{FF2B5EF4-FFF2-40B4-BE49-F238E27FC236}">
                <a16:creationId xmlns:a16="http://schemas.microsoft.com/office/drawing/2014/main" id="{C96BF22D-C12B-DC65-7322-5B4E3D71A7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85E4AB-71E6-8123-0E49-181F46D8AB18}"/>
              </a:ext>
            </a:extLst>
          </p:cNvPr>
          <p:cNvSpPr>
            <a:spLocks noGrp="1"/>
          </p:cNvSpPr>
          <p:nvPr>
            <p:ph type="sldNum" sz="quarter" idx="12"/>
          </p:nvPr>
        </p:nvSpPr>
        <p:spPr/>
        <p:txBody>
          <a:bodyPr/>
          <a:lstStyle/>
          <a:p>
            <a:fld id="{5CE67C32-3283-449E-9E99-96FFB1C80DE9}" type="slidenum">
              <a:rPr lang="en-US" smtClean="0"/>
              <a:t>‹#›</a:t>
            </a:fld>
            <a:endParaRPr lang="en-US"/>
          </a:p>
        </p:txBody>
      </p:sp>
    </p:spTree>
    <p:extLst>
      <p:ext uri="{BB962C8B-B14F-4D97-AF65-F5344CB8AC3E}">
        <p14:creationId xmlns:p14="http://schemas.microsoft.com/office/powerpoint/2010/main" val="569612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6F21A6-069D-65D1-D607-B07DEC18B4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C35186-410D-B729-9175-589384EF44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0A9AF-AAE0-A5A8-1896-51DED3861B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FB7909D-8CB4-40EE-8E4D-024F99360393}" type="datetimeFigureOut">
              <a:rPr lang="en-US" smtClean="0"/>
              <a:t>7/24/2024</a:t>
            </a:fld>
            <a:endParaRPr lang="en-US"/>
          </a:p>
        </p:txBody>
      </p:sp>
      <p:sp>
        <p:nvSpPr>
          <p:cNvPr id="5" name="Footer Placeholder 4">
            <a:extLst>
              <a:ext uri="{FF2B5EF4-FFF2-40B4-BE49-F238E27FC236}">
                <a16:creationId xmlns:a16="http://schemas.microsoft.com/office/drawing/2014/main" id="{17521ED1-1F4C-60C3-F0BF-9599BB4ADD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5ADF138-BA8B-41AC-630F-535C4AFF2E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CE67C32-3283-449E-9E99-96FFB1C80DE9}" type="slidenum">
              <a:rPr lang="en-US" smtClean="0"/>
              <a:t>‹#›</a:t>
            </a:fld>
            <a:endParaRPr lang="en-US"/>
          </a:p>
        </p:txBody>
      </p:sp>
    </p:spTree>
    <p:extLst>
      <p:ext uri="{BB962C8B-B14F-4D97-AF65-F5344CB8AC3E}">
        <p14:creationId xmlns:p14="http://schemas.microsoft.com/office/powerpoint/2010/main" val="11268745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D56DC50-6036-4F6E-86D8-E01DDA1D8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uilding with a tower&#10;&#10;Description automatically generated">
            <a:extLst>
              <a:ext uri="{FF2B5EF4-FFF2-40B4-BE49-F238E27FC236}">
                <a16:creationId xmlns:a16="http://schemas.microsoft.com/office/drawing/2014/main" id="{26CB8A1C-8D99-AADF-E22E-9312A8A70932}"/>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5730"/>
          <a:stretch/>
        </p:blipFill>
        <p:spPr>
          <a:xfrm>
            <a:off x="0" y="0"/>
            <a:ext cx="12192000" cy="6858000"/>
          </a:xfrm>
          <a:prstGeom prst="rect">
            <a:avLst/>
          </a:prstGeom>
        </p:spPr>
      </p:pic>
      <p:pic>
        <p:nvPicPr>
          <p:cNvPr id="9" name="Picture 8" descr="A city with a body of water&#10;&#10;Description automatically generated">
            <a:extLst>
              <a:ext uri="{FF2B5EF4-FFF2-40B4-BE49-F238E27FC236}">
                <a16:creationId xmlns:a16="http://schemas.microsoft.com/office/drawing/2014/main" id="{6633DCE2-BFEA-52C3-CD85-50283C622C33}"/>
              </a:ext>
            </a:extLst>
          </p:cNvPr>
          <p:cNvPicPr>
            <a:picLocks noChangeAspect="1"/>
          </p:cNvPicPr>
          <p:nvPr/>
        </p:nvPicPr>
        <p:blipFill rotWithShape="1">
          <a:blip r:embed="rId3">
            <a:extLst>
              <a:ext uri="{28A0092B-C50C-407E-A947-70E740481C1C}">
                <a14:useLocalDpi xmlns:a14="http://schemas.microsoft.com/office/drawing/2010/main" val="0"/>
              </a:ext>
            </a:extLst>
          </a:blip>
          <a:srcRect l="2736" r="42237" b="1"/>
          <a:stretch/>
        </p:blipFill>
        <p:spPr>
          <a:xfrm>
            <a:off x="20" y="10"/>
            <a:ext cx="6105116" cy="6240777"/>
          </a:xfrm>
          <a:custGeom>
            <a:avLst/>
            <a:gdLst/>
            <a:ahLst/>
            <a:cxnLst/>
            <a:rect l="l" t="t" r="r" b="b"/>
            <a:pathLst>
              <a:path w="6105136" h="6240787">
                <a:moveTo>
                  <a:pt x="0" y="0"/>
                </a:moveTo>
                <a:lnTo>
                  <a:pt x="4523152" y="0"/>
                </a:lnTo>
                <a:lnTo>
                  <a:pt x="4608623" y="39946"/>
                </a:lnTo>
                <a:cubicBezTo>
                  <a:pt x="4678991" y="74838"/>
                  <a:pt x="4748927" y="110669"/>
                  <a:pt x="4823827" y="132755"/>
                </a:cubicBezTo>
                <a:cubicBezTo>
                  <a:pt x="4855776" y="142154"/>
                  <a:pt x="4894198" y="175047"/>
                  <a:pt x="4905422" y="207003"/>
                </a:cubicBezTo>
                <a:cubicBezTo>
                  <a:pt x="4941685" y="310386"/>
                  <a:pt x="5665659" y="600325"/>
                  <a:pt x="5580181" y="692427"/>
                </a:cubicBezTo>
                <a:cubicBezTo>
                  <a:pt x="5544781" y="730492"/>
                  <a:pt x="5499020" y="757748"/>
                  <a:pt x="5451100" y="795341"/>
                </a:cubicBezTo>
                <a:cubicBezTo>
                  <a:pt x="5523197" y="866299"/>
                  <a:pt x="5604356" y="897314"/>
                  <a:pt x="5690699" y="918459"/>
                </a:cubicBezTo>
                <a:cubicBezTo>
                  <a:pt x="5716602" y="925039"/>
                  <a:pt x="5742073" y="938195"/>
                  <a:pt x="5744662" y="970151"/>
                </a:cubicBezTo>
                <a:cubicBezTo>
                  <a:pt x="5747252" y="1003514"/>
                  <a:pt x="5720917" y="1016670"/>
                  <a:pt x="5698902" y="1032179"/>
                </a:cubicBezTo>
                <a:cubicBezTo>
                  <a:pt x="5668250" y="1053794"/>
                  <a:pt x="5638462" y="1072593"/>
                  <a:pt x="5599609" y="1075412"/>
                </a:cubicBezTo>
                <a:cubicBezTo>
                  <a:pt x="5535715" y="1079641"/>
                  <a:pt x="5505065" y="1139790"/>
                  <a:pt x="5467939" y="1184902"/>
                </a:cubicBezTo>
                <a:cubicBezTo>
                  <a:pt x="5447216" y="1210280"/>
                  <a:pt x="5436855" y="1261499"/>
                  <a:pt x="5473118" y="1270428"/>
                </a:cubicBezTo>
                <a:cubicBezTo>
                  <a:pt x="5560323" y="1292044"/>
                  <a:pt x="5553415" y="1354544"/>
                  <a:pt x="5551259" y="1425502"/>
                </a:cubicBezTo>
                <a:cubicBezTo>
                  <a:pt x="5548236" y="1513377"/>
                  <a:pt x="5496862" y="1553789"/>
                  <a:pt x="5433832" y="1587625"/>
                </a:cubicBezTo>
                <a:cubicBezTo>
                  <a:pt x="5412247" y="1599371"/>
                  <a:pt x="5381597" y="1598900"/>
                  <a:pt x="5373392" y="1635554"/>
                </a:cubicBezTo>
                <a:cubicBezTo>
                  <a:pt x="5408793" y="1670331"/>
                  <a:pt x="5451964" y="1642134"/>
                  <a:pt x="5489956" y="1652001"/>
                </a:cubicBezTo>
                <a:cubicBezTo>
                  <a:pt x="5521470" y="1659991"/>
                  <a:pt x="5573707" y="1655762"/>
                  <a:pt x="5530536" y="1719670"/>
                </a:cubicBezTo>
                <a:cubicBezTo>
                  <a:pt x="5518014" y="1737997"/>
                  <a:pt x="5532692" y="1752096"/>
                  <a:pt x="5548668" y="1753506"/>
                </a:cubicBezTo>
                <a:cubicBezTo>
                  <a:pt x="5676454" y="1768073"/>
                  <a:pt x="5617741" y="1897301"/>
                  <a:pt x="5658753" y="1965440"/>
                </a:cubicBezTo>
                <a:cubicBezTo>
                  <a:pt x="5669976" y="1984234"/>
                  <a:pt x="5657889" y="2016659"/>
                  <a:pt x="5640189" y="2024647"/>
                </a:cubicBezTo>
                <a:cubicBezTo>
                  <a:pt x="5527080" y="2077279"/>
                  <a:pt x="5511540" y="2202748"/>
                  <a:pt x="5456712" y="2310829"/>
                </a:cubicBezTo>
                <a:cubicBezTo>
                  <a:pt x="5516289" y="2353591"/>
                  <a:pt x="5587520" y="2362989"/>
                  <a:pt x="5651844" y="2390715"/>
                </a:cubicBezTo>
                <a:cubicBezTo>
                  <a:pt x="5718760" y="2419850"/>
                  <a:pt x="5718760" y="2441466"/>
                  <a:pt x="5663501" y="2526050"/>
                </a:cubicBezTo>
                <a:cubicBezTo>
                  <a:pt x="5807259" y="2544380"/>
                  <a:pt x="5807259" y="2544380"/>
                  <a:pt x="5762794" y="2677365"/>
                </a:cubicBezTo>
                <a:cubicBezTo>
                  <a:pt x="5883243" y="2689583"/>
                  <a:pt x="5962676" y="2752552"/>
                  <a:pt x="5981237" y="2890238"/>
                </a:cubicBezTo>
                <a:cubicBezTo>
                  <a:pt x="5990305" y="2956967"/>
                  <a:pt x="6044700" y="2988450"/>
                  <a:pt x="6105136" y="3033093"/>
                </a:cubicBezTo>
                <a:cubicBezTo>
                  <a:pt x="6030022" y="3076327"/>
                  <a:pt x="5979081" y="3166550"/>
                  <a:pt x="5891443" y="3071156"/>
                </a:cubicBezTo>
                <a:cubicBezTo>
                  <a:pt x="5859498" y="3036383"/>
                  <a:pt x="5862517" y="3080554"/>
                  <a:pt x="5858202" y="3093243"/>
                </a:cubicBezTo>
                <a:cubicBezTo>
                  <a:pt x="5847842" y="3124256"/>
                  <a:pt x="5869424" y="3144934"/>
                  <a:pt x="5883673" y="3168428"/>
                </a:cubicBezTo>
                <a:cubicBezTo>
                  <a:pt x="5897486" y="3191926"/>
                  <a:pt x="5913893" y="3216830"/>
                  <a:pt x="5917778" y="3243149"/>
                </a:cubicBezTo>
                <a:cubicBezTo>
                  <a:pt x="5920365" y="3261475"/>
                  <a:pt x="5907848" y="3288257"/>
                  <a:pt x="5894034" y="3301887"/>
                </a:cubicBezTo>
                <a:cubicBezTo>
                  <a:pt x="5821506" y="3373784"/>
                  <a:pt x="5864677" y="3535437"/>
                  <a:pt x="5727393" y="3556115"/>
                </a:cubicBezTo>
                <a:cubicBezTo>
                  <a:pt x="5665659" y="3565510"/>
                  <a:pt x="5635872" y="3624721"/>
                  <a:pt x="5590543" y="3657145"/>
                </a:cubicBezTo>
                <a:cubicBezTo>
                  <a:pt x="5432970" y="3770396"/>
                  <a:pt x="5327632" y="3916071"/>
                  <a:pt x="5278850" y="4116255"/>
                </a:cubicBezTo>
                <a:cubicBezTo>
                  <a:pt x="5265468" y="4171705"/>
                  <a:pt x="5214092" y="4216350"/>
                  <a:pt x="5180851" y="4265220"/>
                </a:cubicBezTo>
                <a:cubicBezTo>
                  <a:pt x="5196826" y="4300933"/>
                  <a:pt x="5284029" y="4223867"/>
                  <a:pt x="5253380" y="4317849"/>
                </a:cubicBezTo>
                <a:cubicBezTo>
                  <a:pt x="5230067" y="4388339"/>
                  <a:pt x="5170490" y="4432042"/>
                  <a:pt x="5114368" y="4473866"/>
                </a:cubicBezTo>
                <a:cubicBezTo>
                  <a:pt x="5050475" y="4521325"/>
                  <a:pt x="4979676" y="4559388"/>
                  <a:pt x="4950749" y="4647262"/>
                </a:cubicBezTo>
                <a:cubicBezTo>
                  <a:pt x="4944706" y="4666061"/>
                  <a:pt x="4925279" y="4685796"/>
                  <a:pt x="4908013" y="4693317"/>
                </a:cubicBezTo>
                <a:cubicBezTo>
                  <a:pt x="4007468" y="6239820"/>
                  <a:pt x="1790648" y="6250156"/>
                  <a:pt x="1535079" y="6239347"/>
                </a:cubicBezTo>
                <a:cubicBezTo>
                  <a:pt x="1225543" y="6225721"/>
                  <a:pt x="932844" y="6130326"/>
                  <a:pt x="645760" y="6011438"/>
                </a:cubicBezTo>
                <a:cubicBezTo>
                  <a:pt x="524448" y="5961158"/>
                  <a:pt x="411775" y="5889730"/>
                  <a:pt x="293915" y="5834280"/>
                </a:cubicBezTo>
                <a:cubicBezTo>
                  <a:pt x="212539" y="5795981"/>
                  <a:pt x="140444" y="5740295"/>
                  <a:pt x="68403" y="5686489"/>
                </a:cubicBezTo>
                <a:lnTo>
                  <a:pt x="0" y="5638313"/>
                </a:lnTo>
                <a:close/>
              </a:path>
            </a:pathLst>
          </a:custGeom>
        </p:spPr>
      </p:pic>
      <p:sp>
        <p:nvSpPr>
          <p:cNvPr id="3" name="Subtitle 2">
            <a:extLst>
              <a:ext uri="{FF2B5EF4-FFF2-40B4-BE49-F238E27FC236}">
                <a16:creationId xmlns:a16="http://schemas.microsoft.com/office/drawing/2014/main" id="{2ECC5EE0-5B53-7A14-5EB2-8E3C9E766FC7}"/>
              </a:ext>
            </a:extLst>
          </p:cNvPr>
          <p:cNvSpPr>
            <a:spLocks noGrp="1"/>
          </p:cNvSpPr>
          <p:nvPr>
            <p:ph type="subTitle" idx="1"/>
          </p:nvPr>
        </p:nvSpPr>
        <p:spPr>
          <a:xfrm>
            <a:off x="8153400" y="4341393"/>
            <a:ext cx="3526972" cy="646785"/>
          </a:xfrm>
        </p:spPr>
        <p:txBody>
          <a:bodyPr>
            <a:normAutofit/>
          </a:bodyPr>
          <a:lstStyle/>
          <a:p>
            <a:pPr algn="r"/>
            <a:r>
              <a:rPr lang="en-US" sz="2200" dirty="0">
                <a:latin typeface="Baskerville Old Face" panose="02020602080505020303" pitchFamily="18" charset="0"/>
              </a:rPr>
              <a:t>My favorite place in Nigeria </a:t>
            </a:r>
          </a:p>
          <a:p>
            <a:pPr algn="r"/>
            <a:endParaRPr lang="en-US" sz="2200" dirty="0">
              <a:latin typeface="Baskerville Old Face" panose="02020602080505020303" pitchFamily="18" charset="0"/>
            </a:endParaRPr>
          </a:p>
          <a:p>
            <a:pPr algn="r"/>
            <a:endParaRPr lang="en-US" sz="2200" dirty="0">
              <a:latin typeface="Baskerville Old Face" panose="02020602080505020303" pitchFamily="18" charset="0"/>
            </a:endParaRPr>
          </a:p>
        </p:txBody>
      </p:sp>
      <p:pic>
        <p:nvPicPr>
          <p:cNvPr id="7" name="Picture 6" descr="A welcome sign with a flag on it&#10;&#10;Description automatically generated">
            <a:extLst>
              <a:ext uri="{FF2B5EF4-FFF2-40B4-BE49-F238E27FC236}">
                <a16:creationId xmlns:a16="http://schemas.microsoft.com/office/drawing/2014/main" id="{7CF82858-E241-65C4-E9A4-9CDF61E989C9}"/>
              </a:ext>
            </a:extLst>
          </p:cNvPr>
          <p:cNvPicPr>
            <a:picLocks noChangeAspect="1"/>
          </p:cNvPicPr>
          <p:nvPr/>
        </p:nvPicPr>
        <p:blipFill rotWithShape="1">
          <a:blip r:embed="rId4">
            <a:extLst>
              <a:ext uri="{28A0092B-C50C-407E-A947-70E740481C1C}">
                <a14:useLocalDpi xmlns:a14="http://schemas.microsoft.com/office/drawing/2010/main" val="0"/>
              </a:ext>
            </a:extLst>
          </a:blip>
          <a:srcRect l="13377" r="1554"/>
          <a:stretch/>
        </p:blipFill>
        <p:spPr>
          <a:xfrm>
            <a:off x="6155158" y="232015"/>
            <a:ext cx="4941485" cy="3877363"/>
          </a:xfrm>
          <a:custGeom>
            <a:avLst/>
            <a:gdLst/>
            <a:ahLst/>
            <a:cxnLst/>
            <a:rect l="l" t="t" r="r" b="b"/>
            <a:pathLst>
              <a:path w="4569568" h="3877363">
                <a:moveTo>
                  <a:pt x="3843224" y="17"/>
                </a:moveTo>
                <a:cubicBezTo>
                  <a:pt x="3853657" y="-269"/>
                  <a:pt x="3863732" y="3160"/>
                  <a:pt x="3872078" y="16745"/>
                </a:cubicBezTo>
                <a:cubicBezTo>
                  <a:pt x="3827725" y="52547"/>
                  <a:pt x="3771210" y="39089"/>
                  <a:pt x="3711358" y="79463"/>
                </a:cubicBezTo>
                <a:cubicBezTo>
                  <a:pt x="3808648" y="66766"/>
                  <a:pt x="3885671" y="56609"/>
                  <a:pt x="3962692" y="46454"/>
                </a:cubicBezTo>
                <a:cubicBezTo>
                  <a:pt x="3964124" y="53563"/>
                  <a:pt x="3965554" y="60673"/>
                  <a:pt x="3966984" y="67782"/>
                </a:cubicBezTo>
                <a:cubicBezTo>
                  <a:pt x="3868502" y="82763"/>
                  <a:pt x="3777410" y="121359"/>
                  <a:pt x="3681550" y="148529"/>
                </a:cubicBezTo>
                <a:cubicBezTo>
                  <a:pt x="3690374" y="165289"/>
                  <a:pt x="3699196" y="161987"/>
                  <a:pt x="3707066" y="160972"/>
                </a:cubicBezTo>
                <a:cubicBezTo>
                  <a:pt x="3758334" y="154369"/>
                  <a:pt x="3809602" y="147768"/>
                  <a:pt x="3858724" y="129739"/>
                </a:cubicBezTo>
                <a:cubicBezTo>
                  <a:pt x="3869693" y="125675"/>
                  <a:pt x="3883047" y="125675"/>
                  <a:pt x="3889247" y="137864"/>
                </a:cubicBezTo>
                <a:cubicBezTo>
                  <a:pt x="3898070" y="155131"/>
                  <a:pt x="3885433" y="166304"/>
                  <a:pt x="3874225" y="175697"/>
                </a:cubicBezTo>
                <a:cubicBezTo>
                  <a:pt x="3854670" y="191949"/>
                  <a:pt x="3831064" y="187379"/>
                  <a:pt x="3808410" y="190425"/>
                </a:cubicBezTo>
                <a:cubicBezTo>
                  <a:pt x="3748081" y="198297"/>
                  <a:pt x="3719226" y="222927"/>
                  <a:pt x="3705872" y="279299"/>
                </a:cubicBezTo>
                <a:cubicBezTo>
                  <a:pt x="3758811" y="256445"/>
                  <a:pt x="3809842" y="284631"/>
                  <a:pt x="3861109" y="268633"/>
                </a:cubicBezTo>
                <a:cubicBezTo>
                  <a:pt x="3874463" y="264571"/>
                  <a:pt x="3895685" y="270664"/>
                  <a:pt x="3888532" y="290216"/>
                </a:cubicBezTo>
                <a:cubicBezTo>
                  <a:pt x="3881854" y="308499"/>
                  <a:pt x="3859678" y="321702"/>
                  <a:pt x="3899025" y="318148"/>
                </a:cubicBezTo>
                <a:cubicBezTo>
                  <a:pt x="3927162" y="315608"/>
                  <a:pt x="3982246" y="336176"/>
                  <a:pt x="3959116" y="341254"/>
                </a:cubicBezTo>
                <a:cubicBezTo>
                  <a:pt x="3930024" y="347603"/>
                  <a:pt x="3901646" y="356744"/>
                  <a:pt x="3864685" y="367154"/>
                </a:cubicBezTo>
                <a:cubicBezTo>
                  <a:pt x="3905463" y="384166"/>
                  <a:pt x="3934793" y="380611"/>
                  <a:pt x="3965554" y="367154"/>
                </a:cubicBezTo>
                <a:cubicBezTo>
                  <a:pt x="4002753" y="350903"/>
                  <a:pt x="4051161" y="331098"/>
                  <a:pt x="4081445" y="349381"/>
                </a:cubicBezTo>
                <a:cubicBezTo>
                  <a:pt x="4126752" y="376803"/>
                  <a:pt x="4164428" y="359536"/>
                  <a:pt x="4204966" y="354966"/>
                </a:cubicBezTo>
                <a:cubicBezTo>
                  <a:pt x="4287472" y="345570"/>
                  <a:pt x="4369264" y="329827"/>
                  <a:pt x="4452008" y="322211"/>
                </a:cubicBezTo>
                <a:cubicBezTo>
                  <a:pt x="4485154" y="319164"/>
                  <a:pt x="4520922" y="304691"/>
                  <a:pt x="4569568" y="324495"/>
                </a:cubicBezTo>
                <a:cubicBezTo>
                  <a:pt x="4349232" y="425810"/>
                  <a:pt x="4112683" y="419463"/>
                  <a:pt x="3915955" y="544899"/>
                </a:cubicBezTo>
                <a:cubicBezTo>
                  <a:pt x="3924301" y="556833"/>
                  <a:pt x="3966745" y="590858"/>
                  <a:pt x="3949339" y="593397"/>
                </a:cubicBezTo>
                <a:cubicBezTo>
                  <a:pt x="3900455" y="600761"/>
                  <a:pt x="3857056" y="625645"/>
                  <a:pt x="3812464" y="646212"/>
                </a:cubicBezTo>
                <a:cubicBezTo>
                  <a:pt x="3793148" y="655100"/>
                  <a:pt x="3769780" y="666781"/>
                  <a:pt x="3778841" y="698520"/>
                </a:cubicBezTo>
                <a:cubicBezTo>
                  <a:pt x="3795295" y="707407"/>
                  <a:pt x="3807456" y="694965"/>
                  <a:pt x="3821047" y="693950"/>
                </a:cubicBezTo>
                <a:cubicBezTo>
                  <a:pt x="3834878" y="692935"/>
                  <a:pt x="3865879" y="699535"/>
                  <a:pt x="3857293" y="703852"/>
                </a:cubicBezTo>
                <a:cubicBezTo>
                  <a:pt x="3818186" y="723405"/>
                  <a:pt x="3888532" y="770380"/>
                  <a:pt x="3842271" y="770380"/>
                </a:cubicBezTo>
                <a:cubicBezTo>
                  <a:pt x="3764772" y="770633"/>
                  <a:pt x="3723519" y="853919"/>
                  <a:pt x="3648882" y="856205"/>
                </a:cubicBezTo>
                <a:cubicBezTo>
                  <a:pt x="3636960" y="856458"/>
                  <a:pt x="3631236" y="871185"/>
                  <a:pt x="3631474" y="884136"/>
                </a:cubicBezTo>
                <a:cubicBezTo>
                  <a:pt x="3631474" y="899626"/>
                  <a:pt x="3642444" y="902418"/>
                  <a:pt x="3654605" y="903942"/>
                </a:cubicBezTo>
                <a:cubicBezTo>
                  <a:pt x="3673205" y="906226"/>
                  <a:pt x="3692520" y="884136"/>
                  <a:pt x="3717081" y="914098"/>
                </a:cubicBezTo>
                <a:cubicBezTo>
                  <a:pt x="3672966" y="931618"/>
                  <a:pt x="3628852" y="949140"/>
                  <a:pt x="3629568" y="1009319"/>
                </a:cubicBezTo>
                <a:cubicBezTo>
                  <a:pt x="3629805" y="1025569"/>
                  <a:pt x="3611444" y="1031663"/>
                  <a:pt x="3597613" y="1035726"/>
                </a:cubicBezTo>
                <a:cubicBezTo>
                  <a:pt x="3574721" y="1042329"/>
                  <a:pt x="3555408" y="1054009"/>
                  <a:pt x="3543006" y="1076608"/>
                </a:cubicBezTo>
                <a:cubicBezTo>
                  <a:pt x="3543246" y="1080925"/>
                  <a:pt x="3543484" y="1085495"/>
                  <a:pt x="3542052" y="1089050"/>
                </a:cubicBezTo>
                <a:cubicBezTo>
                  <a:pt x="3546106" y="1143642"/>
                  <a:pt x="3579490" y="1142118"/>
                  <a:pt x="3616451" y="1132978"/>
                </a:cubicBezTo>
                <a:cubicBezTo>
                  <a:pt x="3660566" y="1121805"/>
                  <a:pt x="3704204" y="1101491"/>
                  <a:pt x="3750703" y="1121043"/>
                </a:cubicBezTo>
                <a:cubicBezTo>
                  <a:pt x="3685126" y="1147197"/>
                  <a:pt x="3613828" y="1149228"/>
                  <a:pt x="3552307" y="1186555"/>
                </a:cubicBezTo>
                <a:cubicBezTo>
                  <a:pt x="3777410" y="1193411"/>
                  <a:pt x="3976284" y="1075591"/>
                  <a:pt x="4194473" y="1030395"/>
                </a:cubicBezTo>
                <a:cubicBezTo>
                  <a:pt x="4187082" y="1060610"/>
                  <a:pt x="4169436" y="1066704"/>
                  <a:pt x="4153459" y="1071275"/>
                </a:cubicBezTo>
                <a:cubicBezTo>
                  <a:pt x="4072860" y="1094129"/>
                  <a:pt x="4002278" y="1139581"/>
                  <a:pt x="3928831" y="1178936"/>
                </a:cubicBezTo>
                <a:cubicBezTo>
                  <a:pt x="3898548" y="1195188"/>
                  <a:pt x="3876608" y="1211440"/>
                  <a:pt x="3865164" y="1246481"/>
                </a:cubicBezTo>
                <a:cubicBezTo>
                  <a:pt x="3854908" y="1278221"/>
                  <a:pt x="3835117" y="1292948"/>
                  <a:pt x="3798395" y="1283806"/>
                </a:cubicBezTo>
                <a:cubicBezTo>
                  <a:pt x="3768588" y="1276188"/>
                  <a:pt x="3735920" y="1280251"/>
                  <a:pt x="3704681" y="1283045"/>
                </a:cubicBezTo>
                <a:cubicBezTo>
                  <a:pt x="3668674" y="1286092"/>
                  <a:pt x="3628374" y="1321895"/>
                  <a:pt x="3638151" y="1340431"/>
                </a:cubicBezTo>
                <a:cubicBezTo>
                  <a:pt x="3654843" y="1371917"/>
                  <a:pt x="3682743" y="1356174"/>
                  <a:pt x="3707542" y="1352619"/>
                </a:cubicBezTo>
                <a:cubicBezTo>
                  <a:pt x="3735681" y="1348303"/>
                  <a:pt x="3787902" y="1339415"/>
                  <a:pt x="3788856" y="1343224"/>
                </a:cubicBezTo>
                <a:cubicBezTo>
                  <a:pt x="3807219" y="1422193"/>
                  <a:pt x="3936463" y="1353382"/>
                  <a:pt x="3964363" y="1346270"/>
                </a:cubicBezTo>
                <a:cubicBezTo>
                  <a:pt x="3999176" y="1337384"/>
                  <a:pt x="4031845" y="1353635"/>
                  <a:pt x="4064991" y="1357443"/>
                </a:cubicBezTo>
                <a:cubicBezTo>
                  <a:pt x="4094560" y="1360998"/>
                  <a:pt x="4261720" y="1371917"/>
                  <a:pt x="4296295" y="1338398"/>
                </a:cubicBezTo>
                <a:cubicBezTo>
                  <a:pt x="4301064" y="1364552"/>
                  <a:pt x="4291050" y="1375217"/>
                  <a:pt x="4282702" y="1387152"/>
                </a:cubicBezTo>
                <a:cubicBezTo>
                  <a:pt x="4271019" y="1404164"/>
                  <a:pt x="4269110" y="1416099"/>
                  <a:pt x="4291288" y="1429556"/>
                </a:cubicBezTo>
                <a:cubicBezTo>
                  <a:pt x="4354480" y="1468154"/>
                  <a:pt x="4353524" y="1469422"/>
                  <a:pt x="4294626" y="1521730"/>
                </a:cubicBezTo>
                <a:cubicBezTo>
                  <a:pt x="4291763" y="1524015"/>
                  <a:pt x="4292957" y="1531633"/>
                  <a:pt x="4292480" y="1536712"/>
                </a:cubicBezTo>
                <a:cubicBezTo>
                  <a:pt x="4307980" y="1544836"/>
                  <a:pt x="4326102" y="1524523"/>
                  <a:pt x="4344224" y="1546361"/>
                </a:cubicBezTo>
                <a:cubicBezTo>
                  <a:pt x="4265296" y="1642341"/>
                  <a:pt x="4144874" y="1665955"/>
                  <a:pt x="4035898" y="1738070"/>
                </a:cubicBezTo>
                <a:cubicBezTo>
                  <a:pt x="4124128" y="1761938"/>
                  <a:pt x="4177066" y="1678652"/>
                  <a:pt x="4241926" y="1689317"/>
                </a:cubicBezTo>
                <a:cubicBezTo>
                  <a:pt x="4274357" y="1715471"/>
                  <a:pt x="4178020" y="1757368"/>
                  <a:pt x="4269826" y="1769810"/>
                </a:cubicBezTo>
                <a:cubicBezTo>
                  <a:pt x="4230002" y="1792663"/>
                  <a:pt x="4200434" y="1815006"/>
                  <a:pt x="4173012" y="1841415"/>
                </a:cubicBezTo>
                <a:cubicBezTo>
                  <a:pt x="4124128" y="1888644"/>
                  <a:pt x="4114590" y="1919623"/>
                  <a:pt x="4137244" y="1983103"/>
                </a:cubicBezTo>
                <a:cubicBezTo>
                  <a:pt x="4152029" y="2024746"/>
                  <a:pt x="4173728" y="2063089"/>
                  <a:pt x="4154652" y="2112602"/>
                </a:cubicBezTo>
                <a:cubicBezTo>
                  <a:pt x="4141298" y="2146628"/>
                  <a:pt x="4146544" y="2168972"/>
                  <a:pt x="4196142" y="2153737"/>
                </a:cubicBezTo>
                <a:cubicBezTo>
                  <a:pt x="4249557" y="2137485"/>
                  <a:pt x="4269587" y="2167956"/>
                  <a:pt x="4256234" y="2227627"/>
                </a:cubicBezTo>
                <a:cubicBezTo>
                  <a:pt x="4247650" y="2265970"/>
                  <a:pt x="4256712" y="2277649"/>
                  <a:pt x="4293433" y="2273333"/>
                </a:cubicBezTo>
                <a:cubicBezTo>
                  <a:pt x="4333972" y="2268509"/>
                  <a:pt x="4372602" y="2243370"/>
                  <a:pt x="4422678" y="2255559"/>
                </a:cubicBezTo>
                <a:cubicBezTo>
                  <a:pt x="4382618" y="2325134"/>
                  <a:pt x="4297010" y="2305328"/>
                  <a:pt x="4250272" y="2371602"/>
                </a:cubicBezTo>
                <a:cubicBezTo>
                  <a:pt x="4306072" y="2371854"/>
                  <a:pt x="4348756" y="2371602"/>
                  <a:pt x="4390009" y="2357127"/>
                </a:cubicBezTo>
                <a:cubicBezTo>
                  <a:pt x="4407179" y="2351286"/>
                  <a:pt x="4426018" y="2345194"/>
                  <a:pt x="4435554" y="2365252"/>
                </a:cubicBezTo>
                <a:cubicBezTo>
                  <a:pt x="4446762" y="2389375"/>
                  <a:pt x="4423632" y="2398516"/>
                  <a:pt x="4409562" y="2402832"/>
                </a:cubicBezTo>
                <a:cubicBezTo>
                  <a:pt x="4369978" y="2415021"/>
                  <a:pt x="4339695" y="2443968"/>
                  <a:pt x="4307026" y="2466566"/>
                </a:cubicBezTo>
                <a:cubicBezTo>
                  <a:pt x="4235250" y="2516082"/>
                  <a:pt x="4156558" y="2557470"/>
                  <a:pt x="4095751" y="2639233"/>
                </a:cubicBezTo>
                <a:cubicBezTo>
                  <a:pt x="4172297" y="2618411"/>
                  <a:pt x="4229288" y="2569913"/>
                  <a:pt x="4300350" y="2560010"/>
                </a:cubicBezTo>
                <a:cubicBezTo>
                  <a:pt x="4238826" y="2634409"/>
                  <a:pt x="4159659" y="2683415"/>
                  <a:pt x="4084784" y="2737500"/>
                </a:cubicBezTo>
                <a:cubicBezTo>
                  <a:pt x="4063322" y="2752735"/>
                  <a:pt x="4041622" y="2763146"/>
                  <a:pt x="4036853" y="2796409"/>
                </a:cubicBezTo>
                <a:cubicBezTo>
                  <a:pt x="4027552" y="2860905"/>
                  <a:pt x="3999653" y="2914228"/>
                  <a:pt x="3940039" y="2942666"/>
                </a:cubicBezTo>
                <a:cubicBezTo>
                  <a:pt x="3939562" y="2942922"/>
                  <a:pt x="3942900" y="2952571"/>
                  <a:pt x="3944808" y="2959171"/>
                </a:cubicBezTo>
                <a:cubicBezTo>
                  <a:pt x="3981292" y="2961204"/>
                  <a:pt x="4010145" y="2923115"/>
                  <a:pt x="4056645" y="2935557"/>
                </a:cubicBezTo>
                <a:cubicBezTo>
                  <a:pt x="4012052" y="2987356"/>
                  <a:pt x="3974853" y="3033825"/>
                  <a:pt x="3911662" y="3058455"/>
                </a:cubicBezTo>
                <a:cubicBezTo>
                  <a:pt x="3861109" y="3078006"/>
                  <a:pt x="3798633" y="3089433"/>
                  <a:pt x="3761910" y="3152912"/>
                </a:cubicBezTo>
                <a:cubicBezTo>
                  <a:pt x="3804594" y="3165356"/>
                  <a:pt x="3836310" y="3149613"/>
                  <a:pt x="3868264" y="3138440"/>
                </a:cubicBezTo>
                <a:cubicBezTo>
                  <a:pt x="3917147" y="3121173"/>
                  <a:pt x="3965554" y="3101622"/>
                  <a:pt x="4014438" y="3084354"/>
                </a:cubicBezTo>
                <a:cubicBezTo>
                  <a:pt x="4033038" y="3077753"/>
                  <a:pt x="4053307" y="3073181"/>
                  <a:pt x="4065229" y="3104668"/>
                </a:cubicBezTo>
                <a:cubicBezTo>
                  <a:pt x="4002991" y="3111271"/>
                  <a:pt x="3965792" y="3153929"/>
                  <a:pt x="3926686" y="3194048"/>
                </a:cubicBezTo>
                <a:cubicBezTo>
                  <a:pt x="3904746" y="3216647"/>
                  <a:pt x="3886862" y="3246864"/>
                  <a:pt x="3847279" y="3235438"/>
                </a:cubicBezTo>
                <a:cubicBezTo>
                  <a:pt x="3826532" y="3229344"/>
                  <a:pt x="3813418" y="3246355"/>
                  <a:pt x="3815565" y="3267177"/>
                </a:cubicBezTo>
                <a:cubicBezTo>
                  <a:pt x="3823433" y="3340561"/>
                  <a:pt x="3775026" y="3366206"/>
                  <a:pt x="3724950" y="3380425"/>
                </a:cubicBezTo>
                <a:cubicBezTo>
                  <a:pt x="3630043" y="3407087"/>
                  <a:pt x="3551113" y="3469805"/>
                  <a:pt x="3458831" y="3504084"/>
                </a:cubicBezTo>
                <a:cubicBezTo>
                  <a:pt x="3369170" y="3537348"/>
                  <a:pt x="3299779" y="3616317"/>
                  <a:pt x="3209882" y="3657707"/>
                </a:cubicBezTo>
                <a:cubicBezTo>
                  <a:pt x="3144781" y="3687670"/>
                  <a:pt x="3082544" y="3726265"/>
                  <a:pt x="3015536" y="3753434"/>
                </a:cubicBezTo>
                <a:cubicBezTo>
                  <a:pt x="2856963" y="3817676"/>
                  <a:pt x="2695288" y="3869222"/>
                  <a:pt x="2524314" y="3876585"/>
                </a:cubicBezTo>
                <a:cubicBezTo>
                  <a:pt x="2383147" y="3882426"/>
                  <a:pt x="1158667" y="3876841"/>
                  <a:pt x="661243" y="3041189"/>
                </a:cubicBezTo>
                <a:cubicBezTo>
                  <a:pt x="651705" y="3037125"/>
                  <a:pt x="640975" y="3026461"/>
                  <a:pt x="637637" y="3016303"/>
                </a:cubicBezTo>
                <a:cubicBezTo>
                  <a:pt x="621659" y="2968820"/>
                  <a:pt x="582552" y="2948253"/>
                  <a:pt x="547261" y="2922608"/>
                </a:cubicBezTo>
                <a:cubicBezTo>
                  <a:pt x="516261" y="2900009"/>
                  <a:pt x="483353" y="2876394"/>
                  <a:pt x="470476" y="2838305"/>
                </a:cubicBezTo>
                <a:cubicBezTo>
                  <a:pt x="453546" y="2787522"/>
                  <a:pt x="501714" y="2829165"/>
                  <a:pt x="510538" y="2809867"/>
                </a:cubicBezTo>
                <a:cubicBezTo>
                  <a:pt x="492177" y="2783460"/>
                  <a:pt x="463799" y="2759336"/>
                  <a:pt x="456407" y="2729374"/>
                </a:cubicBezTo>
                <a:cubicBezTo>
                  <a:pt x="429463" y="2621204"/>
                  <a:pt x="371278" y="2542489"/>
                  <a:pt x="284241" y="2481294"/>
                </a:cubicBezTo>
                <a:cubicBezTo>
                  <a:pt x="259203" y="2463774"/>
                  <a:pt x="242750" y="2431779"/>
                  <a:pt x="208651" y="2426702"/>
                </a:cubicBezTo>
                <a:cubicBezTo>
                  <a:pt x="132821" y="2415529"/>
                  <a:pt x="156667" y="2328180"/>
                  <a:pt x="116605" y="2289331"/>
                </a:cubicBezTo>
                <a:cubicBezTo>
                  <a:pt x="108974" y="2281966"/>
                  <a:pt x="102060" y="2267494"/>
                  <a:pt x="103490" y="2257592"/>
                </a:cubicBezTo>
                <a:cubicBezTo>
                  <a:pt x="105635" y="2243370"/>
                  <a:pt x="114698" y="2229913"/>
                  <a:pt x="122328" y="2217216"/>
                </a:cubicBezTo>
                <a:cubicBezTo>
                  <a:pt x="130198" y="2204521"/>
                  <a:pt x="142119" y="2193348"/>
                  <a:pt x="136397" y="2176590"/>
                </a:cubicBezTo>
                <a:cubicBezTo>
                  <a:pt x="134014" y="2169734"/>
                  <a:pt x="135681" y="2145866"/>
                  <a:pt x="118036" y="2164655"/>
                </a:cubicBezTo>
                <a:cubicBezTo>
                  <a:pt x="69629" y="2216201"/>
                  <a:pt x="41491" y="2167450"/>
                  <a:pt x="0" y="2144088"/>
                </a:cubicBezTo>
                <a:cubicBezTo>
                  <a:pt x="33383" y="2119965"/>
                  <a:pt x="63429" y="2102953"/>
                  <a:pt x="68437" y="2066897"/>
                </a:cubicBezTo>
                <a:cubicBezTo>
                  <a:pt x="78690" y="1992498"/>
                  <a:pt x="122565" y="1958473"/>
                  <a:pt x="189096" y="1951871"/>
                </a:cubicBezTo>
                <a:cubicBezTo>
                  <a:pt x="164535" y="1880012"/>
                  <a:pt x="164535" y="1880012"/>
                  <a:pt x="243942" y="1870107"/>
                </a:cubicBezTo>
                <a:cubicBezTo>
                  <a:pt x="213419" y="1824403"/>
                  <a:pt x="213419" y="1812722"/>
                  <a:pt x="250381" y="1796979"/>
                </a:cubicBezTo>
                <a:cubicBezTo>
                  <a:pt x="285911" y="1781998"/>
                  <a:pt x="325255" y="1776919"/>
                  <a:pt x="358164" y="1753813"/>
                </a:cubicBezTo>
                <a:cubicBezTo>
                  <a:pt x="327879" y="1695412"/>
                  <a:pt x="319295" y="1627615"/>
                  <a:pt x="256819" y="1599175"/>
                </a:cubicBezTo>
                <a:cubicBezTo>
                  <a:pt x="247042" y="1594859"/>
                  <a:pt x="240366" y="1577338"/>
                  <a:pt x="246564" y="1567182"/>
                </a:cubicBezTo>
                <a:cubicBezTo>
                  <a:pt x="269218" y="1530364"/>
                  <a:pt x="236788" y="1460535"/>
                  <a:pt x="307371" y="1452664"/>
                </a:cubicBezTo>
                <a:cubicBezTo>
                  <a:pt x="316195" y="1451902"/>
                  <a:pt x="324303" y="1444284"/>
                  <a:pt x="317387" y="1434381"/>
                </a:cubicBezTo>
                <a:cubicBezTo>
                  <a:pt x="293540" y="1399848"/>
                  <a:pt x="322394" y="1402133"/>
                  <a:pt x="339801" y="1397816"/>
                </a:cubicBezTo>
                <a:cubicBezTo>
                  <a:pt x="360787" y="1392485"/>
                  <a:pt x="384632" y="1407720"/>
                  <a:pt x="404186" y="1388929"/>
                </a:cubicBezTo>
                <a:cubicBezTo>
                  <a:pt x="399654" y="1369123"/>
                  <a:pt x="382725" y="1369377"/>
                  <a:pt x="370802" y="1363030"/>
                </a:cubicBezTo>
                <a:cubicBezTo>
                  <a:pt x="335987" y="1344747"/>
                  <a:pt x="307609" y="1322911"/>
                  <a:pt x="305940" y="1275427"/>
                </a:cubicBezTo>
                <a:cubicBezTo>
                  <a:pt x="304749" y="1237085"/>
                  <a:pt x="300933" y="1203314"/>
                  <a:pt x="349102" y="1191633"/>
                </a:cubicBezTo>
                <a:cubicBezTo>
                  <a:pt x="369132" y="1186808"/>
                  <a:pt x="363408" y="1159132"/>
                  <a:pt x="351962" y="1145419"/>
                </a:cubicBezTo>
                <a:cubicBezTo>
                  <a:pt x="331455" y="1121043"/>
                  <a:pt x="314526" y="1088542"/>
                  <a:pt x="279233" y="1086257"/>
                </a:cubicBezTo>
                <a:cubicBezTo>
                  <a:pt x="257772" y="1084734"/>
                  <a:pt x="241318" y="1074575"/>
                  <a:pt x="224388" y="1062896"/>
                </a:cubicBezTo>
                <a:cubicBezTo>
                  <a:pt x="212228" y="1054515"/>
                  <a:pt x="197681" y="1047406"/>
                  <a:pt x="199111" y="1029379"/>
                </a:cubicBezTo>
                <a:cubicBezTo>
                  <a:pt x="200542" y="1012112"/>
                  <a:pt x="214610" y="1005002"/>
                  <a:pt x="228919" y="1001447"/>
                </a:cubicBezTo>
                <a:cubicBezTo>
                  <a:pt x="276611" y="990021"/>
                  <a:pt x="321440" y="973262"/>
                  <a:pt x="361264" y="934920"/>
                </a:cubicBezTo>
                <a:cubicBezTo>
                  <a:pt x="334794" y="914607"/>
                  <a:pt x="309518" y="899879"/>
                  <a:pt x="289964" y="879311"/>
                </a:cubicBezTo>
                <a:cubicBezTo>
                  <a:pt x="242750" y="829544"/>
                  <a:pt x="642644" y="672875"/>
                  <a:pt x="662674" y="617012"/>
                </a:cubicBezTo>
                <a:cubicBezTo>
                  <a:pt x="668873" y="599745"/>
                  <a:pt x="690096" y="581971"/>
                  <a:pt x="707744" y="576892"/>
                </a:cubicBezTo>
                <a:cubicBezTo>
                  <a:pt x="790487" y="553024"/>
                  <a:pt x="862262" y="499446"/>
                  <a:pt x="946915" y="479640"/>
                </a:cubicBezTo>
                <a:cubicBezTo>
                  <a:pt x="1026799" y="460851"/>
                  <a:pt x="1105490" y="435712"/>
                  <a:pt x="1193003" y="410829"/>
                </a:cubicBezTo>
                <a:cubicBezTo>
                  <a:pt x="1139351" y="348364"/>
                  <a:pt x="1044206" y="355728"/>
                  <a:pt x="1022030" y="265586"/>
                </a:cubicBezTo>
                <a:cubicBezTo>
                  <a:pt x="1108590" y="242225"/>
                  <a:pt x="1199679" y="268888"/>
                  <a:pt x="1283141" y="231814"/>
                </a:cubicBezTo>
                <a:cubicBezTo>
                  <a:pt x="1290295" y="228514"/>
                  <a:pt x="1300072" y="231814"/>
                  <a:pt x="1308655" y="232831"/>
                </a:cubicBezTo>
                <a:cubicBezTo>
                  <a:pt x="1480584" y="252636"/>
                  <a:pt x="1651797" y="235371"/>
                  <a:pt x="1821341" y="210485"/>
                </a:cubicBezTo>
                <a:cubicBezTo>
                  <a:pt x="2065522" y="174938"/>
                  <a:pt x="2310657" y="152338"/>
                  <a:pt x="2556268" y="136340"/>
                </a:cubicBezTo>
                <a:cubicBezTo>
                  <a:pt x="2759196" y="123136"/>
                  <a:pt x="2962599" y="117297"/>
                  <a:pt x="3164574" y="91905"/>
                </a:cubicBezTo>
                <a:cubicBezTo>
                  <a:pt x="3380616" y="64736"/>
                  <a:pt x="3596420" y="34011"/>
                  <a:pt x="3812226" y="5572"/>
                </a:cubicBezTo>
                <a:cubicBezTo>
                  <a:pt x="3822002" y="4301"/>
                  <a:pt x="3832792" y="302"/>
                  <a:pt x="3843224" y="17"/>
                </a:cubicBezTo>
                <a:close/>
              </a:path>
            </a:pathLst>
          </a:custGeom>
        </p:spPr>
      </p:pic>
      <p:sp>
        <p:nvSpPr>
          <p:cNvPr id="13" name="Subtitle 2">
            <a:extLst>
              <a:ext uri="{FF2B5EF4-FFF2-40B4-BE49-F238E27FC236}">
                <a16:creationId xmlns:a16="http://schemas.microsoft.com/office/drawing/2014/main" id="{572726EE-33A5-413C-7F04-112FC6B2BD3C}"/>
              </a:ext>
            </a:extLst>
          </p:cNvPr>
          <p:cNvSpPr txBox="1">
            <a:spLocks/>
          </p:cNvSpPr>
          <p:nvPr/>
        </p:nvSpPr>
        <p:spPr>
          <a:xfrm>
            <a:off x="9154886" y="5485094"/>
            <a:ext cx="2166250" cy="646785"/>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200" dirty="0">
                <a:latin typeface="Bodoni MT" panose="02070603080606020203" pitchFamily="18" charset="0"/>
              </a:rPr>
              <a:t>UMAR ADEKOLA</a:t>
            </a:r>
          </a:p>
        </p:txBody>
      </p:sp>
      <p:sp>
        <p:nvSpPr>
          <p:cNvPr id="15" name="Subtitle 2">
            <a:extLst>
              <a:ext uri="{FF2B5EF4-FFF2-40B4-BE49-F238E27FC236}">
                <a16:creationId xmlns:a16="http://schemas.microsoft.com/office/drawing/2014/main" id="{69E214C5-96AA-9612-D16E-FAD8F030EDC7}"/>
              </a:ext>
            </a:extLst>
          </p:cNvPr>
          <p:cNvSpPr txBox="1">
            <a:spLocks/>
          </p:cNvSpPr>
          <p:nvPr/>
        </p:nvSpPr>
        <p:spPr>
          <a:xfrm>
            <a:off x="9681499" y="4952911"/>
            <a:ext cx="736129" cy="64678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200" dirty="0"/>
              <a:t>BY</a:t>
            </a:r>
          </a:p>
        </p:txBody>
      </p:sp>
    </p:spTree>
    <p:extLst>
      <p:ext uri="{BB962C8B-B14F-4D97-AF65-F5344CB8AC3E}">
        <p14:creationId xmlns:p14="http://schemas.microsoft.com/office/powerpoint/2010/main" val="24735355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8047199-F6A1-B760-8AF8-660F4CE1AA9C}"/>
              </a:ext>
            </a:extLst>
          </p:cNvPr>
          <p:cNvSpPr/>
          <p:nvPr/>
        </p:nvSpPr>
        <p:spPr>
          <a:xfrm>
            <a:off x="0" y="0"/>
            <a:ext cx="12192000" cy="6858000"/>
          </a:xfrm>
          <a:prstGeom prst="rect">
            <a:avLst/>
          </a:prstGeom>
          <a:solidFill>
            <a:schemeClr val="accent1">
              <a:alpha val="3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7EF2BDC-A4EC-E7D9-C716-A8A2B1BC7862}"/>
              </a:ext>
            </a:extLst>
          </p:cNvPr>
          <p:cNvSpPr>
            <a:spLocks noGrp="1"/>
          </p:cNvSpPr>
          <p:nvPr>
            <p:ph idx="1"/>
          </p:nvPr>
        </p:nvSpPr>
        <p:spPr>
          <a:xfrm>
            <a:off x="5344886" y="957943"/>
            <a:ext cx="6640286" cy="5578249"/>
          </a:xfrm>
        </p:spPr>
        <p:txBody>
          <a:bodyPr>
            <a:normAutofit lnSpcReduction="10000"/>
          </a:bodyPr>
          <a:lstStyle/>
          <a:p>
            <a:pPr marL="0" indent="0">
              <a:buNone/>
            </a:pPr>
            <a:r>
              <a:rPr lang="en-US" dirty="0">
                <a:latin typeface="Bernard MT Condensed" panose="02050806060905020404" pitchFamily="18" charset="0"/>
              </a:rPr>
              <a:t>Abuja, Nigeria</a:t>
            </a:r>
          </a:p>
          <a:p>
            <a:r>
              <a:rPr lang="en-US" dirty="0">
                <a:solidFill>
                  <a:schemeClr val="bg1"/>
                </a:solidFill>
                <a:latin typeface="Bahnschrift Light SemiCondensed" panose="020B0502040204020203" pitchFamily="34" charset="0"/>
              </a:rPr>
              <a:t>In every corner of Abuja, from its bustling markets to its serene parks, you can feel the pulse of a city that is constantly evolving and striving for greatness. It is a city that embraces its past while looking forward to a bright future. </a:t>
            </a:r>
          </a:p>
          <a:p>
            <a:r>
              <a:rPr lang="en-US" dirty="0">
                <a:solidFill>
                  <a:schemeClr val="bg1"/>
                </a:solidFill>
                <a:latin typeface="Bahnschrift Light SemiCondensed" panose="020B0502040204020203" pitchFamily="34" charset="0"/>
              </a:rPr>
              <a:t>Abuja, with its blend of natural beauty, cultural richness, and innovative spirit, stands as a testament to the best of Nigeria and the boundless potential of its people. And so, the story of Abuja continues, a story of a city that truly embodies the spirit of its nation – vibrant, resilient, and full of promise.</a:t>
            </a:r>
          </a:p>
        </p:txBody>
      </p:sp>
      <p:sp useBgFill="1">
        <p:nvSpPr>
          <p:cNvPr id="15" name="Oval 14">
            <a:extLst>
              <a:ext uri="{FF2B5EF4-FFF2-40B4-BE49-F238E27FC236}">
                <a16:creationId xmlns:a16="http://schemas.microsoft.com/office/drawing/2014/main" id="{ED7F9EBD-E8AA-7E03-DFF4-0073DF6F2F01}"/>
              </a:ext>
            </a:extLst>
          </p:cNvPr>
          <p:cNvSpPr/>
          <p:nvPr/>
        </p:nvSpPr>
        <p:spPr>
          <a:xfrm>
            <a:off x="296636" y="1681163"/>
            <a:ext cx="729343" cy="4855029"/>
          </a:xfrm>
          <a:prstGeom prst="ellipse">
            <a:avLst/>
          </a:prstGeom>
          <a:ln>
            <a:solidFill>
              <a:schemeClr val="accent1">
                <a:shade val="15000"/>
                <a:alpha val="77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Oval 15">
            <a:extLst>
              <a:ext uri="{FF2B5EF4-FFF2-40B4-BE49-F238E27FC236}">
                <a16:creationId xmlns:a16="http://schemas.microsoft.com/office/drawing/2014/main" id="{70E54B4B-CC13-66D2-AF62-3A187242D181}"/>
              </a:ext>
            </a:extLst>
          </p:cNvPr>
          <p:cNvSpPr/>
          <p:nvPr/>
        </p:nvSpPr>
        <p:spPr>
          <a:xfrm>
            <a:off x="1077686" y="671851"/>
            <a:ext cx="729343" cy="30752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Oval 16">
            <a:extLst>
              <a:ext uri="{FF2B5EF4-FFF2-40B4-BE49-F238E27FC236}">
                <a16:creationId xmlns:a16="http://schemas.microsoft.com/office/drawing/2014/main" id="{1971561D-89F7-AA18-F4E1-452990E9499E}"/>
              </a:ext>
            </a:extLst>
          </p:cNvPr>
          <p:cNvSpPr/>
          <p:nvPr/>
        </p:nvSpPr>
        <p:spPr>
          <a:xfrm>
            <a:off x="1850572" y="2296885"/>
            <a:ext cx="729343" cy="423930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Oval 17">
            <a:extLst>
              <a:ext uri="{FF2B5EF4-FFF2-40B4-BE49-F238E27FC236}">
                <a16:creationId xmlns:a16="http://schemas.microsoft.com/office/drawing/2014/main" id="{8189BDDA-10F3-2F8D-D99C-5DA9C4BCAD20}"/>
              </a:ext>
            </a:extLst>
          </p:cNvPr>
          <p:cNvSpPr/>
          <p:nvPr/>
        </p:nvSpPr>
        <p:spPr>
          <a:xfrm>
            <a:off x="3547111" y="2095499"/>
            <a:ext cx="729343" cy="464207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Oval 18">
            <a:extLst>
              <a:ext uri="{FF2B5EF4-FFF2-40B4-BE49-F238E27FC236}">
                <a16:creationId xmlns:a16="http://schemas.microsoft.com/office/drawing/2014/main" id="{A5C55F5D-D143-53A2-6642-1E11593C87F7}"/>
              </a:ext>
            </a:extLst>
          </p:cNvPr>
          <p:cNvSpPr/>
          <p:nvPr/>
        </p:nvSpPr>
        <p:spPr>
          <a:xfrm>
            <a:off x="2743200" y="135392"/>
            <a:ext cx="729343" cy="64008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85730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8047199-F6A1-B760-8AF8-660F4CE1AA9C}"/>
              </a:ext>
            </a:extLst>
          </p:cNvPr>
          <p:cNvSpPr/>
          <p:nvPr/>
        </p:nvSpPr>
        <p:spPr>
          <a:xfrm>
            <a:off x="0" y="0"/>
            <a:ext cx="12192000" cy="6858000"/>
          </a:xfrm>
          <a:prstGeom prst="rect">
            <a:avLst/>
          </a:prstGeom>
          <a:solidFill>
            <a:schemeClr val="accent1">
              <a:alpha val="3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Oval 14">
            <a:extLst>
              <a:ext uri="{FF2B5EF4-FFF2-40B4-BE49-F238E27FC236}">
                <a16:creationId xmlns:a16="http://schemas.microsoft.com/office/drawing/2014/main" id="{ED7F9EBD-E8AA-7E03-DFF4-0073DF6F2F01}"/>
              </a:ext>
            </a:extLst>
          </p:cNvPr>
          <p:cNvSpPr/>
          <p:nvPr/>
        </p:nvSpPr>
        <p:spPr>
          <a:xfrm>
            <a:off x="440871" y="150767"/>
            <a:ext cx="729343" cy="485502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Oval 15">
            <a:extLst>
              <a:ext uri="{FF2B5EF4-FFF2-40B4-BE49-F238E27FC236}">
                <a16:creationId xmlns:a16="http://schemas.microsoft.com/office/drawing/2014/main" id="{70E54B4B-CC13-66D2-AF62-3A187242D181}"/>
              </a:ext>
            </a:extLst>
          </p:cNvPr>
          <p:cNvSpPr/>
          <p:nvPr/>
        </p:nvSpPr>
        <p:spPr>
          <a:xfrm>
            <a:off x="1093470" y="3526970"/>
            <a:ext cx="729343" cy="30752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Oval 16">
            <a:extLst>
              <a:ext uri="{FF2B5EF4-FFF2-40B4-BE49-F238E27FC236}">
                <a16:creationId xmlns:a16="http://schemas.microsoft.com/office/drawing/2014/main" id="{1971561D-89F7-AA18-F4E1-452990E9499E}"/>
              </a:ext>
            </a:extLst>
          </p:cNvPr>
          <p:cNvSpPr/>
          <p:nvPr/>
        </p:nvSpPr>
        <p:spPr>
          <a:xfrm>
            <a:off x="1822813" y="458627"/>
            <a:ext cx="729343" cy="423930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Oval 17">
            <a:extLst>
              <a:ext uri="{FF2B5EF4-FFF2-40B4-BE49-F238E27FC236}">
                <a16:creationId xmlns:a16="http://schemas.microsoft.com/office/drawing/2014/main" id="{8189BDDA-10F3-2F8D-D99C-5DA9C4BCAD20}"/>
              </a:ext>
            </a:extLst>
          </p:cNvPr>
          <p:cNvSpPr/>
          <p:nvPr/>
        </p:nvSpPr>
        <p:spPr>
          <a:xfrm>
            <a:off x="3507241" y="150767"/>
            <a:ext cx="729343" cy="464207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Oval 18">
            <a:extLst>
              <a:ext uri="{FF2B5EF4-FFF2-40B4-BE49-F238E27FC236}">
                <a16:creationId xmlns:a16="http://schemas.microsoft.com/office/drawing/2014/main" id="{A5C55F5D-D143-53A2-6642-1E11593C87F7}"/>
              </a:ext>
            </a:extLst>
          </p:cNvPr>
          <p:cNvSpPr/>
          <p:nvPr/>
        </p:nvSpPr>
        <p:spPr>
          <a:xfrm>
            <a:off x="2666728" y="365349"/>
            <a:ext cx="729343" cy="64008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ntent Placeholder 2">
            <a:extLst>
              <a:ext uri="{FF2B5EF4-FFF2-40B4-BE49-F238E27FC236}">
                <a16:creationId xmlns:a16="http://schemas.microsoft.com/office/drawing/2014/main" id="{4BC1E9ED-7059-A301-49C7-1D771DDB20CE}"/>
              </a:ext>
            </a:extLst>
          </p:cNvPr>
          <p:cNvSpPr txBox="1">
            <a:spLocks/>
          </p:cNvSpPr>
          <p:nvPr/>
        </p:nvSpPr>
        <p:spPr>
          <a:xfrm>
            <a:off x="4278086" y="833436"/>
            <a:ext cx="7750629" cy="54646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Bernard MT Condensed" panose="02050806060905020404" pitchFamily="18" charset="0"/>
              </a:rPr>
              <a:t>Lagos, Nigeria</a:t>
            </a:r>
          </a:p>
          <a:p>
            <a:r>
              <a:rPr lang="en-US" sz="2600" dirty="0">
                <a:solidFill>
                  <a:schemeClr val="bg1"/>
                </a:solidFill>
                <a:latin typeface="Bahnschrift Light SemiCondensed" panose="020B0502040204020203" pitchFamily="34" charset="0"/>
              </a:rPr>
              <a:t>Natural beauty is not absent from Lagos. The city boasts beautiful beaches like Tarkwa Bay and </a:t>
            </a:r>
            <a:r>
              <a:rPr lang="en-US" sz="2600" dirty="0" err="1">
                <a:solidFill>
                  <a:schemeClr val="bg1"/>
                </a:solidFill>
                <a:latin typeface="Bahnschrift Light SemiCondensed" panose="020B0502040204020203" pitchFamily="34" charset="0"/>
              </a:rPr>
              <a:t>Elegushi</a:t>
            </a:r>
            <a:r>
              <a:rPr lang="en-US" sz="2600" dirty="0">
                <a:solidFill>
                  <a:schemeClr val="bg1"/>
                </a:solidFill>
                <a:latin typeface="Bahnschrift Light SemiCondensed" panose="020B0502040204020203" pitchFamily="34" charset="0"/>
              </a:rPr>
              <a:t>, offering residents and visitors a respite from the urban hustle. Lekki Conservation Centre, with its canopy walk and rich biodiversity, provides a green oasis in the midst of the city. </a:t>
            </a:r>
          </a:p>
          <a:p>
            <a:r>
              <a:rPr lang="en-US" sz="2600" dirty="0">
                <a:solidFill>
                  <a:schemeClr val="bg1"/>
                </a:solidFill>
                <a:latin typeface="Bahnschrift Light SemiCondensed" panose="020B0502040204020203" pitchFamily="34" charset="0"/>
              </a:rPr>
              <a:t>In essence, Lagos is a city of contrasts and endless possibilities. It is a place where tradition meets innovation, where every street tells a story, and where dreams are pursued with relentless energy. The city's vibrancy, diversity, and resilience make it a microcosm of Nigeria itself – a nation on the move, brimming with potential and poised for greatness.</a:t>
            </a:r>
          </a:p>
        </p:txBody>
      </p:sp>
    </p:spTree>
    <p:extLst>
      <p:ext uri="{BB962C8B-B14F-4D97-AF65-F5344CB8AC3E}">
        <p14:creationId xmlns:p14="http://schemas.microsoft.com/office/powerpoint/2010/main" val="21393550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8047199-F6A1-B760-8AF8-660F4CE1AA9C}"/>
              </a:ext>
            </a:extLst>
          </p:cNvPr>
          <p:cNvSpPr/>
          <p:nvPr/>
        </p:nvSpPr>
        <p:spPr>
          <a:xfrm>
            <a:off x="0" y="0"/>
            <a:ext cx="12192000" cy="6858000"/>
          </a:xfrm>
          <a:prstGeom prst="rect">
            <a:avLst/>
          </a:prstGeom>
          <a:solidFill>
            <a:schemeClr val="accent1">
              <a:alpha val="33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Oval 14">
            <a:extLst>
              <a:ext uri="{FF2B5EF4-FFF2-40B4-BE49-F238E27FC236}">
                <a16:creationId xmlns:a16="http://schemas.microsoft.com/office/drawing/2014/main" id="{ED7F9EBD-E8AA-7E03-DFF4-0073DF6F2F01}"/>
              </a:ext>
            </a:extLst>
          </p:cNvPr>
          <p:cNvSpPr/>
          <p:nvPr/>
        </p:nvSpPr>
        <p:spPr>
          <a:xfrm>
            <a:off x="391884" y="1861457"/>
            <a:ext cx="729343" cy="485502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Oval 15">
            <a:extLst>
              <a:ext uri="{FF2B5EF4-FFF2-40B4-BE49-F238E27FC236}">
                <a16:creationId xmlns:a16="http://schemas.microsoft.com/office/drawing/2014/main" id="{70E54B4B-CC13-66D2-AF62-3A187242D181}"/>
              </a:ext>
            </a:extLst>
          </p:cNvPr>
          <p:cNvSpPr/>
          <p:nvPr/>
        </p:nvSpPr>
        <p:spPr>
          <a:xfrm>
            <a:off x="1121227" y="182335"/>
            <a:ext cx="729343" cy="30752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Oval 16">
            <a:extLst>
              <a:ext uri="{FF2B5EF4-FFF2-40B4-BE49-F238E27FC236}">
                <a16:creationId xmlns:a16="http://schemas.microsoft.com/office/drawing/2014/main" id="{1971561D-89F7-AA18-F4E1-452990E9499E}"/>
              </a:ext>
            </a:extLst>
          </p:cNvPr>
          <p:cNvSpPr/>
          <p:nvPr/>
        </p:nvSpPr>
        <p:spPr>
          <a:xfrm>
            <a:off x="1855469" y="2477179"/>
            <a:ext cx="729343" cy="423930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Oval 17">
            <a:extLst>
              <a:ext uri="{FF2B5EF4-FFF2-40B4-BE49-F238E27FC236}">
                <a16:creationId xmlns:a16="http://schemas.microsoft.com/office/drawing/2014/main" id="{8189BDDA-10F3-2F8D-D99C-5DA9C4BCAD20}"/>
              </a:ext>
            </a:extLst>
          </p:cNvPr>
          <p:cNvSpPr/>
          <p:nvPr/>
        </p:nvSpPr>
        <p:spPr>
          <a:xfrm>
            <a:off x="3542210" y="2074409"/>
            <a:ext cx="729343" cy="464207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Oval 18">
            <a:extLst>
              <a:ext uri="{FF2B5EF4-FFF2-40B4-BE49-F238E27FC236}">
                <a16:creationId xmlns:a16="http://schemas.microsoft.com/office/drawing/2014/main" id="{A5C55F5D-D143-53A2-6642-1E11593C87F7}"/>
              </a:ext>
            </a:extLst>
          </p:cNvPr>
          <p:cNvSpPr/>
          <p:nvPr/>
        </p:nvSpPr>
        <p:spPr>
          <a:xfrm>
            <a:off x="2696390" y="228599"/>
            <a:ext cx="729343" cy="64008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D9E74F-F3F6-A4CD-51F6-82EB2E21A4D2}"/>
              </a:ext>
            </a:extLst>
          </p:cNvPr>
          <p:cNvSpPr>
            <a:spLocks noGrp="1"/>
          </p:cNvSpPr>
          <p:nvPr>
            <p:ph idx="1"/>
          </p:nvPr>
        </p:nvSpPr>
        <p:spPr>
          <a:xfrm>
            <a:off x="4716236" y="894102"/>
            <a:ext cx="6999513" cy="5069795"/>
          </a:xfrm>
        </p:spPr>
        <p:txBody>
          <a:bodyPr>
            <a:normAutofit fontScale="85000" lnSpcReduction="20000"/>
          </a:bodyPr>
          <a:lstStyle/>
          <a:p>
            <a:pPr marL="0" indent="0">
              <a:buNone/>
            </a:pPr>
            <a:r>
              <a:rPr lang="en-US" dirty="0">
                <a:latin typeface="Bernard MT Condensed" panose="02050806060905020404" pitchFamily="18" charset="0"/>
              </a:rPr>
              <a:t>Kano, Nigeria</a:t>
            </a:r>
          </a:p>
          <a:p>
            <a:r>
              <a:rPr lang="en-US" dirty="0">
                <a:solidFill>
                  <a:schemeClr val="bg1"/>
                </a:solidFill>
                <a:latin typeface="Bahnschrift Light SemiCondensed" panose="020B0502040204020203" pitchFamily="34" charset="0"/>
              </a:rPr>
              <a:t>Kano is renowned for its distinctive architecture, characterized by traditional Hausa buildings made from mud bricks. The ancient city walls, known as the </a:t>
            </a:r>
            <a:r>
              <a:rPr lang="en-US" dirty="0" err="1">
                <a:solidFill>
                  <a:schemeClr val="bg1"/>
                </a:solidFill>
                <a:latin typeface="Bahnschrift Light SemiCondensed" panose="020B0502040204020203" pitchFamily="34" charset="0"/>
              </a:rPr>
              <a:t>Ganuwa</a:t>
            </a:r>
            <a:r>
              <a:rPr lang="en-US" dirty="0">
                <a:solidFill>
                  <a:schemeClr val="bg1"/>
                </a:solidFill>
                <a:latin typeface="Bahnschrift Light SemiCondensed" panose="020B0502040204020203" pitchFamily="34" charset="0"/>
              </a:rPr>
              <a:t>, are one of Kano's most iconic landmarks. Built in the 14th century, these walls once encircled the entire city, serving as a defense mechanism and a symbol of its strength. Though much of the walls have been eroded by time, sections still stand, bearing witness to the city's storied past.</a:t>
            </a:r>
          </a:p>
          <a:p>
            <a:r>
              <a:rPr lang="en-US" dirty="0">
                <a:solidFill>
                  <a:schemeClr val="bg1"/>
                </a:solidFill>
                <a:latin typeface="Bahnschrift Light SemiCondensed" panose="020B0502040204020203" pitchFamily="34" charset="0"/>
              </a:rPr>
              <a:t>The Emir's Palace, located in the heart of the old city, is another architectural marvel. This majestic complex, home to the Emir of Kano, reflects the grandeur of Hausa architectural styles with its intricate carvings, colorful designs, and traditional courtyards. The palace remains a focal point for cultural and ceremonial events in Kano.</a:t>
            </a:r>
          </a:p>
          <a:p>
            <a:pPr marL="0" indent="0">
              <a:buNone/>
            </a:pPr>
            <a:endParaRPr lang="en-US" dirty="0"/>
          </a:p>
        </p:txBody>
      </p:sp>
    </p:spTree>
    <p:extLst>
      <p:ext uri="{BB962C8B-B14F-4D97-AF65-F5344CB8AC3E}">
        <p14:creationId xmlns:p14="http://schemas.microsoft.com/office/powerpoint/2010/main" val="30240720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9CC83-777C-9C86-5E9F-F895B1F283C3}"/>
              </a:ext>
            </a:extLst>
          </p:cNvPr>
          <p:cNvSpPr>
            <a:spLocks noGrp="1"/>
          </p:cNvSpPr>
          <p:nvPr>
            <p:ph type="title"/>
          </p:nvPr>
        </p:nvSpPr>
        <p:spPr>
          <a:xfrm>
            <a:off x="838200" y="2766218"/>
            <a:ext cx="10515600" cy="1325563"/>
          </a:xfrm>
          <a:effectLst>
            <a:glow rad="101600">
              <a:schemeClr val="accent2">
                <a:satMod val="175000"/>
                <a:alpha val="40000"/>
              </a:schemeClr>
            </a:glow>
            <a:softEdge rad="31750"/>
          </a:effectLst>
        </p:spPr>
        <p:txBody>
          <a:bodyPr vert="horz">
            <a:normAutofit fontScale="90000"/>
          </a:bodyPr>
          <a:lstStyle/>
          <a:p>
            <a:pPr algn="ctr"/>
            <a:r>
              <a:rPr lang="en-US" sz="9600" dirty="0">
                <a:ln w="0">
                  <a:solidFill>
                    <a:schemeClr val="accent3">
                      <a:lumMod val="60000"/>
                      <a:lumOff val="40000"/>
                    </a:schemeClr>
                  </a:solidFill>
                </a:ln>
                <a:effectLst>
                  <a:innerShdw blurRad="63500" dist="50800" dir="13500000">
                    <a:prstClr val="black">
                      <a:alpha val="50000"/>
                    </a:prstClr>
                  </a:innerShdw>
                  <a:reflection blurRad="6350" stA="53000" endA="300" endPos="35500" dir="5400000" sy="-90000" algn="bl" rotWithShape="0"/>
                </a:effectLst>
              </a:rPr>
              <a:t>THANK</a:t>
            </a:r>
            <a:r>
              <a:rPr lang="en-US" dirty="0">
                <a:ln w="0">
                  <a:solidFill>
                    <a:schemeClr val="accent3">
                      <a:lumMod val="60000"/>
                      <a:lumOff val="40000"/>
                    </a:schemeClr>
                  </a:solidFill>
                </a:ln>
                <a:effectLst>
                  <a:innerShdw blurRad="63500" dist="50800" dir="13500000">
                    <a:prstClr val="black">
                      <a:alpha val="50000"/>
                    </a:prstClr>
                  </a:innerShdw>
                  <a:reflection blurRad="6350" stA="53000" endA="300" endPos="35500" dir="5400000" sy="-90000" algn="bl" rotWithShape="0"/>
                </a:effectLst>
              </a:rPr>
              <a:t> </a:t>
            </a:r>
            <a:r>
              <a:rPr lang="en-US" sz="8000" dirty="0">
                <a:ln w="0">
                  <a:solidFill>
                    <a:schemeClr val="accent3">
                      <a:lumMod val="60000"/>
                      <a:lumOff val="40000"/>
                    </a:schemeClr>
                  </a:solidFill>
                </a:ln>
                <a:effectLst>
                  <a:innerShdw blurRad="63500" dist="50800" dir="13500000">
                    <a:prstClr val="black">
                      <a:alpha val="50000"/>
                    </a:prstClr>
                  </a:innerShdw>
                  <a:reflection blurRad="6350" stA="53000" endA="300" endPos="35500" dir="5400000" sy="-90000" algn="bl" rotWithShape="0"/>
                </a:effectLst>
              </a:rPr>
              <a:t>YOU</a:t>
            </a:r>
            <a:endParaRPr lang="en-US" dirty="0">
              <a:ln w="0">
                <a:solidFill>
                  <a:schemeClr val="accent3">
                    <a:lumMod val="60000"/>
                    <a:lumOff val="40000"/>
                  </a:schemeClr>
                </a:solidFill>
              </a:ln>
              <a:effectLst>
                <a:innerShdw blurRad="63500" dist="50800" dir="13500000">
                  <a:prstClr val="black">
                    <a:alpha val="50000"/>
                  </a:prstClr>
                </a:innerShdw>
                <a:reflection blurRad="6350" stA="53000" endA="300" endPos="35500" dir="5400000" sy="-90000" algn="bl" rotWithShape="0"/>
              </a:effectLst>
            </a:endParaRPr>
          </a:p>
        </p:txBody>
      </p:sp>
    </p:spTree>
    <p:extLst>
      <p:ext uri="{BB962C8B-B14F-4D97-AF65-F5344CB8AC3E}">
        <p14:creationId xmlns:p14="http://schemas.microsoft.com/office/powerpoint/2010/main" val="36421905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118</TotalTime>
  <Words>403</Words>
  <Application>Microsoft Office PowerPoint</Application>
  <PresentationFormat>Widescreen</PresentationFormat>
  <Paragraphs>16</Paragraphs>
  <Slides>5</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Aptos</vt:lpstr>
      <vt:lpstr>Aptos Display</vt:lpstr>
      <vt:lpstr>Arial</vt:lpstr>
      <vt:lpstr>Bahnschrift Light SemiCondensed</vt:lpstr>
      <vt:lpstr>Baskerville Old Face</vt:lpstr>
      <vt:lpstr>Bernard MT Condensed</vt:lpstr>
      <vt:lpstr>Bodoni MT</vt:lpstr>
      <vt:lpstr>Office Theme</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Umar Adekola</dc:creator>
  <cp:lastModifiedBy>Umar Adekola</cp:lastModifiedBy>
  <cp:revision>2</cp:revision>
  <dcterms:created xsi:type="dcterms:W3CDTF">2024-05-31T10:15:25Z</dcterms:created>
  <dcterms:modified xsi:type="dcterms:W3CDTF">2024-07-24T12:16:35Z</dcterms:modified>
</cp:coreProperties>
</file>

<file path=docProps/thumbnail.jpeg>
</file>